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1" r:id="rId4"/>
  </p:sldMasterIdLst>
  <p:notesMasterIdLst>
    <p:notesMasterId r:id="rId11"/>
  </p:notesMasterIdLst>
  <p:sldIdLst>
    <p:sldId id="256" r:id="rId5"/>
    <p:sldId id="257" r:id="rId6"/>
    <p:sldId id="259" r:id="rId7"/>
    <p:sldId id="260" r:id="rId8"/>
    <p:sldId id="262" r:id="rId9"/>
    <p:sldId id="25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FF30DE-3362-4B83-8658-6AEF99669998}" v="2" vWet="4" dt="2022-11-03T08:51:04.258"/>
    <p1510:client id="{26AC1D0A-333E-431E-A402-9ABC54780997}" v="164" dt="2022-11-02T23:10:36.505"/>
    <p1510:client id="{29DC3BC1-90B2-4ABF-835C-C3BBE9D012FB}" v="120" dt="2022-11-02T12:25:11.099"/>
    <p1510:client id="{C25B2D08-040E-4D3F-9193-2941EB317E10}" v="28" dt="2022-11-02T20:40:19.561"/>
    <p1510:client id="{C5F7D8C5-4F51-411F-9184-B8296053F5C7}" v="804" dt="2022-11-03T10:07:17.024"/>
    <p1510:client id="{D197A240-6FD8-467F-A7F1-12EAA1E135E2}" v="18" dt="2022-11-10T07:00:59.838"/>
    <p1510:client id="{D513197F-9A5B-49F4-839C-CC936F42BF7D}" v="874" dt="2022-11-02T22:29:25.606"/>
    <p1510:client id="{E311E0EE-6CB8-4248-BCAC-0D02F7D1B2B0}" v="218" dt="2022-11-02T12:42:55.630"/>
    <p1510:client id="{FDA34F23-9268-4442-862B-5E3DF3860079}" v="92" dt="2022-11-02T20:17:56.4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3371" autoAdjust="0"/>
  </p:normalViewPr>
  <p:slideViewPr>
    <p:cSldViewPr snapToGrid="0">
      <p:cViewPr varScale="1">
        <p:scale>
          <a:sx n="63" d="100"/>
          <a:sy n="63" d="100"/>
        </p:scale>
        <p:origin x="23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mar, Samarth" userId="S::bo92zule@fauad.fau.de::36246a69-e060-410f-b556-8617916ba862" providerId="AD" clId="Web-{24FF30DE-3362-4B83-8658-6AEF99669998}"/>
    <pc:docChg chg="modSld">
      <pc:chgData name="Kumar, Samarth" userId="S::bo92zule@fauad.fau.de::36246a69-e060-410f-b556-8617916ba862" providerId="AD" clId="Web-{24FF30DE-3362-4B83-8658-6AEF99669998}" dt="2022-11-03T08:51:02.789" v="0" actId="20577"/>
      <pc:docMkLst>
        <pc:docMk/>
      </pc:docMkLst>
      <pc:sldChg chg="modSp">
        <pc:chgData name="Kumar, Samarth" userId="S::bo92zule@fauad.fau.de::36246a69-e060-410f-b556-8617916ba862" providerId="AD" clId="Web-{24FF30DE-3362-4B83-8658-6AEF99669998}" dt="2022-11-03T08:51:02.789" v="0" actId="20577"/>
        <pc:sldMkLst>
          <pc:docMk/>
          <pc:sldMk cId="369646464" sldId="260"/>
        </pc:sldMkLst>
        <pc:spChg chg="mod">
          <ac:chgData name="Kumar, Samarth" userId="S::bo92zule@fauad.fau.de::36246a69-e060-410f-b556-8617916ba862" providerId="AD" clId="Web-{24FF30DE-3362-4B83-8658-6AEF99669998}" dt="2022-11-03T08:51:02.789" v="0" actId="20577"/>
          <ac:spMkLst>
            <pc:docMk/>
            <pc:sldMk cId="369646464" sldId="260"/>
            <ac:spMk id="4" creationId="{D09C1783-11FA-695F-3D09-7C75894FA936}"/>
          </ac:spMkLst>
        </pc:spChg>
      </pc:sldChg>
    </pc:docChg>
  </pc:docChgLst>
  <pc:docChgLst>
    <pc:chgData name="Jonathan Denzler" userId="3128c32a-4567-4705-abd4-b6483e910adf" providerId="ADAL" clId="{C5F7D8C5-4F51-411F-9184-B8296053F5C7}"/>
    <pc:docChg chg="undo custSel addSld delSld modSld">
      <pc:chgData name="Jonathan Denzler" userId="3128c32a-4567-4705-abd4-b6483e910adf" providerId="ADAL" clId="{C5F7D8C5-4F51-411F-9184-B8296053F5C7}" dt="2022-11-03T10:25:03.592" v="1359" actId="20577"/>
      <pc:docMkLst>
        <pc:docMk/>
      </pc:docMkLst>
      <pc:sldChg chg="modSp mod">
        <pc:chgData name="Jonathan Denzler" userId="3128c32a-4567-4705-abd4-b6483e910adf" providerId="ADAL" clId="{C5F7D8C5-4F51-411F-9184-B8296053F5C7}" dt="2022-11-01T14:43:19.625" v="512" actId="20577"/>
        <pc:sldMkLst>
          <pc:docMk/>
          <pc:sldMk cId="109857222" sldId="256"/>
        </pc:sldMkLst>
        <pc:spChg chg="mod">
          <ac:chgData name="Jonathan Denzler" userId="3128c32a-4567-4705-abd4-b6483e910adf" providerId="ADAL" clId="{C5F7D8C5-4F51-411F-9184-B8296053F5C7}" dt="2022-11-01T14:43:19.625" v="512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mod setBg">
        <pc:chgData name="Jonathan Denzler" userId="3128c32a-4567-4705-abd4-b6483e910adf" providerId="ADAL" clId="{C5F7D8C5-4F51-411F-9184-B8296053F5C7}" dt="2022-11-03T09:04:54" v="542" actId="14100"/>
        <pc:sldMkLst>
          <pc:docMk/>
          <pc:sldMk cId="3132613013" sldId="257"/>
        </pc:sldMkLst>
        <pc:spChg chg="mod modCrop">
          <ac:chgData name="Jonathan Denzler" userId="3128c32a-4567-4705-abd4-b6483e910adf" providerId="ADAL" clId="{C5F7D8C5-4F51-411F-9184-B8296053F5C7}" dt="2022-11-01T14:36:21.754" v="378" actId="408"/>
          <ac:spMkLst>
            <pc:docMk/>
            <pc:sldMk cId="3132613013" sldId="257"/>
            <ac:spMk id="4" creationId="{B80635FE-CEA1-EE95-C17C-B1627879B016}"/>
          </ac:spMkLst>
        </pc:spChg>
        <pc:spChg chg="add mod">
          <ac:chgData name="Jonathan Denzler" userId="3128c32a-4567-4705-abd4-b6483e910adf" providerId="ADAL" clId="{C5F7D8C5-4F51-411F-9184-B8296053F5C7}" dt="2022-11-01T14:36:10.274" v="377" actId="1076"/>
          <ac:spMkLst>
            <pc:docMk/>
            <pc:sldMk cId="3132613013" sldId="257"/>
            <ac:spMk id="7" creationId="{C15613AC-B9C2-7898-515A-BFFD1B9A3EF0}"/>
          </ac:spMkLst>
        </pc:spChg>
        <pc:spChg chg="mod">
          <ac:chgData name="Jonathan Denzler" userId="3128c32a-4567-4705-abd4-b6483e910adf" providerId="ADAL" clId="{C5F7D8C5-4F51-411F-9184-B8296053F5C7}" dt="2022-11-01T14:36:21.754" v="378" actId="408"/>
          <ac:spMkLst>
            <pc:docMk/>
            <pc:sldMk cId="3132613013" sldId="257"/>
            <ac:spMk id="8" creationId="{A188568A-BEEA-035D-6175-A28D2A250C71}"/>
          </ac:spMkLst>
        </pc:spChg>
        <pc:spChg chg="mod">
          <ac:chgData name="Jonathan Denzler" userId="3128c32a-4567-4705-abd4-b6483e910adf" providerId="ADAL" clId="{C5F7D8C5-4F51-411F-9184-B8296053F5C7}" dt="2022-11-01T14:39:00.856" v="453" actId="403"/>
          <ac:spMkLst>
            <pc:docMk/>
            <pc:sldMk cId="3132613013" sldId="257"/>
            <ac:spMk id="9" creationId="{5197D3C2-83E2-880A-478E-764B41521E74}"/>
          </ac:spMkLst>
        </pc:spChg>
        <pc:spChg chg="mod">
          <ac:chgData name="Jonathan Denzler" userId="3128c32a-4567-4705-abd4-b6483e910adf" providerId="ADAL" clId="{C5F7D8C5-4F51-411F-9184-B8296053F5C7}" dt="2022-11-01T14:39:41.468" v="485" actId="1076"/>
          <ac:spMkLst>
            <pc:docMk/>
            <pc:sldMk cId="3132613013" sldId="257"/>
            <ac:spMk id="10" creationId="{94B686EF-4A48-F179-28CC-7E06FE1BA946}"/>
          </ac:spMkLst>
        </pc:spChg>
        <pc:spChg chg="add mod modCrop">
          <ac:chgData name="Jonathan Denzler" userId="3128c32a-4567-4705-abd4-b6483e910adf" providerId="ADAL" clId="{C5F7D8C5-4F51-411F-9184-B8296053F5C7}" dt="2022-11-01T14:37:31.275" v="392" actId="18131"/>
          <ac:spMkLst>
            <pc:docMk/>
            <pc:sldMk cId="3132613013" sldId="257"/>
            <ac:spMk id="11" creationId="{953DD4A0-BDAA-4D2E-A3CD-451D09D4AC83}"/>
          </ac:spMkLst>
        </pc:spChg>
        <pc:spChg chg="add mod">
          <ac:chgData name="Jonathan Denzler" userId="3128c32a-4567-4705-abd4-b6483e910adf" providerId="ADAL" clId="{C5F7D8C5-4F51-411F-9184-B8296053F5C7}" dt="2022-11-01T14:52:33.051" v="540" actId="18654"/>
          <ac:spMkLst>
            <pc:docMk/>
            <pc:sldMk cId="3132613013" sldId="257"/>
            <ac:spMk id="12" creationId="{1B99F2F0-6DAC-A933-A008-DD77D9E3C60B}"/>
          </ac:spMkLst>
        </pc:spChg>
        <pc:spChg chg="mod">
          <ac:chgData name="Jonathan Denzler" userId="3128c32a-4567-4705-abd4-b6483e910adf" providerId="ADAL" clId="{C5F7D8C5-4F51-411F-9184-B8296053F5C7}" dt="2022-11-01T14:38:23.627" v="436" actId="404"/>
          <ac:spMkLst>
            <pc:docMk/>
            <pc:sldMk cId="3132613013" sldId="257"/>
            <ac:spMk id="13" creationId="{029F8C87-0046-99BA-FF5F-89BD74B1E93E}"/>
          </ac:spMkLst>
        </pc:spChg>
        <pc:spChg chg="mod">
          <ac:chgData name="Jonathan Denzler" userId="3128c32a-4567-4705-abd4-b6483e910adf" providerId="ADAL" clId="{C5F7D8C5-4F51-411F-9184-B8296053F5C7}" dt="2022-11-01T14:39:45.039" v="486" actId="1076"/>
          <ac:spMkLst>
            <pc:docMk/>
            <pc:sldMk cId="3132613013" sldId="257"/>
            <ac:spMk id="17" creationId="{1BBDF486-28DC-29C5-524A-D4CBBD2D1045}"/>
          </ac:spMkLst>
        </pc:spChg>
        <pc:spChg chg="mod">
          <ac:chgData name="Jonathan Denzler" userId="3128c32a-4567-4705-abd4-b6483e910adf" providerId="ADAL" clId="{C5F7D8C5-4F51-411F-9184-B8296053F5C7}" dt="2022-11-03T09:04:54" v="542" actId="14100"/>
          <ac:spMkLst>
            <pc:docMk/>
            <pc:sldMk cId="3132613013" sldId="257"/>
            <ac:spMk id="19" creationId="{A3DB87D8-0877-EF68-BCAD-9464D7D2B8EA}"/>
          </ac:spMkLst>
        </pc:spChg>
        <pc:picChg chg="del mod">
          <ac:chgData name="Jonathan Denzler" userId="3128c32a-4567-4705-abd4-b6483e910adf" providerId="ADAL" clId="{C5F7D8C5-4F51-411F-9184-B8296053F5C7}" dt="2022-11-01T14:37:21.335" v="390" actId="478"/>
          <ac:picMkLst>
            <pc:docMk/>
            <pc:sldMk cId="3132613013" sldId="257"/>
            <ac:picMk id="3" creationId="{2EEC0847-9BE6-4342-D4F5-1CC4D264356D}"/>
          </ac:picMkLst>
        </pc:picChg>
        <pc:picChg chg="del mod">
          <ac:chgData name="Jonathan Denzler" userId="3128c32a-4567-4705-abd4-b6483e910adf" providerId="ADAL" clId="{C5F7D8C5-4F51-411F-9184-B8296053F5C7}" dt="2022-11-01T14:52:36.020" v="541" actId="478"/>
          <ac:picMkLst>
            <pc:docMk/>
            <pc:sldMk cId="3132613013" sldId="257"/>
            <ac:picMk id="3" creationId="{AEEF0F51-29B5-5072-2241-E2FC470041A9}"/>
          </ac:picMkLst>
        </pc:picChg>
        <pc:picChg chg="add del mod">
          <ac:chgData name="Jonathan Denzler" userId="3128c32a-4567-4705-abd4-b6483e910adf" providerId="ADAL" clId="{C5F7D8C5-4F51-411F-9184-B8296053F5C7}" dt="2022-11-01T14:33:03.286" v="336" actId="478"/>
          <ac:picMkLst>
            <pc:docMk/>
            <pc:sldMk cId="3132613013" sldId="257"/>
            <ac:picMk id="5" creationId="{7623B5EB-FA6F-CCE6-6034-B8BA667321A3}"/>
          </ac:picMkLst>
        </pc:picChg>
        <pc:cxnChg chg="add mod">
          <ac:chgData name="Jonathan Denzler" userId="3128c32a-4567-4705-abd4-b6483e910adf" providerId="ADAL" clId="{C5F7D8C5-4F51-411F-9184-B8296053F5C7}" dt="2022-11-01T14:36:45.640" v="381" actId="1076"/>
          <ac:cxnSpMkLst>
            <pc:docMk/>
            <pc:sldMk cId="3132613013" sldId="257"/>
            <ac:cxnSpMk id="14" creationId="{7CE03644-3788-5436-630F-B6E2C0220B61}"/>
          </ac:cxnSpMkLst>
        </pc:cxnChg>
        <pc:cxnChg chg="add mod">
          <ac:chgData name="Jonathan Denzler" userId="3128c32a-4567-4705-abd4-b6483e910adf" providerId="ADAL" clId="{C5F7D8C5-4F51-411F-9184-B8296053F5C7}" dt="2022-11-01T14:36:54.999" v="383" actId="1076"/>
          <ac:cxnSpMkLst>
            <pc:docMk/>
            <pc:sldMk cId="3132613013" sldId="257"/>
            <ac:cxnSpMk id="15" creationId="{44147342-705E-6EC1-22D9-A052541BC1DA}"/>
          </ac:cxnSpMkLst>
        </pc:cxnChg>
        <pc:cxnChg chg="add mod">
          <ac:chgData name="Jonathan Denzler" userId="3128c32a-4567-4705-abd4-b6483e910adf" providerId="ADAL" clId="{C5F7D8C5-4F51-411F-9184-B8296053F5C7}" dt="2022-11-01T14:37:02.207" v="385" actId="1076"/>
          <ac:cxnSpMkLst>
            <pc:docMk/>
            <pc:sldMk cId="3132613013" sldId="257"/>
            <ac:cxnSpMk id="16" creationId="{7A316285-0BE5-0CDB-BB62-4C5F2B0C83A5}"/>
          </ac:cxnSpMkLst>
        </pc:cxnChg>
        <pc:cxnChg chg="add mod">
          <ac:chgData name="Jonathan Denzler" userId="3128c32a-4567-4705-abd4-b6483e910adf" providerId="ADAL" clId="{C5F7D8C5-4F51-411F-9184-B8296053F5C7}" dt="2022-11-01T14:37:08.621" v="387" actId="1076"/>
          <ac:cxnSpMkLst>
            <pc:docMk/>
            <pc:sldMk cId="3132613013" sldId="257"/>
            <ac:cxnSpMk id="18" creationId="{25BF6C61-1DCB-3114-ECCE-40B35AB56B92}"/>
          </ac:cxnSpMkLst>
        </pc:cxnChg>
      </pc:sldChg>
      <pc:sldChg chg="modNotesTx">
        <pc:chgData name="Jonathan Denzler" userId="3128c32a-4567-4705-abd4-b6483e910adf" providerId="ADAL" clId="{C5F7D8C5-4F51-411F-9184-B8296053F5C7}" dt="2022-11-03T10:25:03.592" v="1359" actId="20577"/>
        <pc:sldMkLst>
          <pc:docMk/>
          <pc:sldMk cId="2252588411" sldId="258"/>
        </pc:sldMkLst>
      </pc:sldChg>
      <pc:sldChg chg="modSp mod modNotesTx">
        <pc:chgData name="Jonathan Denzler" userId="3128c32a-4567-4705-abd4-b6483e910adf" providerId="ADAL" clId="{C5F7D8C5-4F51-411F-9184-B8296053F5C7}" dt="2022-11-03T10:07:10.525" v="718" actId="20577"/>
        <pc:sldMkLst>
          <pc:docMk/>
          <pc:sldMk cId="3365946864" sldId="259"/>
        </pc:sldMkLst>
        <pc:spChg chg="mod">
          <ac:chgData name="Jonathan Denzler" userId="3128c32a-4567-4705-abd4-b6483e910adf" providerId="ADAL" clId="{C5F7D8C5-4F51-411F-9184-B8296053F5C7}" dt="2022-11-03T10:07:10.525" v="718" actId="20577"/>
          <ac:spMkLst>
            <pc:docMk/>
            <pc:sldMk cId="3365946864" sldId="259"/>
            <ac:spMk id="3" creationId="{409FDCE2-BB3A-F1BB-0184-2B2C42F2D11D}"/>
          </ac:spMkLst>
        </pc:spChg>
      </pc:sldChg>
      <pc:sldChg chg="modSp mod">
        <pc:chgData name="Jonathan Denzler" userId="3128c32a-4567-4705-abd4-b6483e910adf" providerId="ADAL" clId="{C5F7D8C5-4F51-411F-9184-B8296053F5C7}" dt="2022-11-03T10:07:17.024" v="723" actId="20577"/>
        <pc:sldMkLst>
          <pc:docMk/>
          <pc:sldMk cId="369646464" sldId="260"/>
        </pc:sldMkLst>
        <pc:spChg chg="mod">
          <ac:chgData name="Jonathan Denzler" userId="3128c32a-4567-4705-abd4-b6483e910adf" providerId="ADAL" clId="{C5F7D8C5-4F51-411F-9184-B8296053F5C7}" dt="2022-11-03T10:07:17.024" v="723" actId="20577"/>
          <ac:spMkLst>
            <pc:docMk/>
            <pc:sldMk cId="369646464" sldId="260"/>
            <ac:spMk id="3" creationId="{97CAC4D8-5C10-324B-3983-2D3B607159B1}"/>
          </ac:spMkLst>
        </pc:spChg>
      </pc:sldChg>
      <pc:sldChg chg="addSp modSp new del">
        <pc:chgData name="Jonathan Denzler" userId="3128c32a-4567-4705-abd4-b6483e910adf" providerId="ADAL" clId="{C5F7D8C5-4F51-411F-9184-B8296053F5C7}" dt="2022-10-30T13:58:23.417" v="2" actId="47"/>
        <pc:sldMkLst>
          <pc:docMk/>
          <pc:sldMk cId="2941444268" sldId="262"/>
        </pc:sldMkLst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3" creationId="{0B6FA86F-2E7D-329E-BD76-02DAF241602B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4" creationId="{52A394CB-65DA-4D26-263A-2B4CC592A248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5" creationId="{B3CEA8B9-132F-33CA-A543-52D8FE4ACB73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6" creationId="{B508C078-3EA9-C12A-06CD-17A4977F5260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7" creationId="{DC3DFC50-385C-44BE-9B3D-4F0C08305C5E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8" creationId="{806684DD-47A6-5F0F-6316-EADDB2E5100E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9" creationId="{A14FED9D-4761-9F93-2705-BA4667FEC90F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10" creationId="{413D699F-C7C1-D0BF-0170-48A728BC19A0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11" creationId="{4A5E3445-C2F8-0F48-5949-C8A393A44A12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12" creationId="{84FB4821-369A-5541-35CD-910FCFBE8500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13" creationId="{4DE21958-FBB7-4964-010E-D3224EBF8A3E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14" creationId="{87D6D1A5-A8F4-B7D9-369F-2A7D4777C500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15" creationId="{7DD65F39-25B9-D540-5E55-149BEBEA22D9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16" creationId="{A4ACBA77-49DD-AACD-F7A4-2E72092DA2D8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17" creationId="{F5D8237F-8A40-B6BA-525D-08D31FED0C9D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18" creationId="{DB690005-9B2A-54E0-1DA4-62393185B257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19" creationId="{72157A90-F6A6-E9E6-3465-E49EC28392A2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20" creationId="{1728D77B-920E-2812-3B36-77BD0A9AFE56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21" creationId="{4AD5238E-E743-AC5A-0617-EBC1A8C56CD0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22" creationId="{FE16BA73-C5BB-2C8F-C8C0-F34471AE2B42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23" creationId="{56E3AD82-49F2-AC71-A72A-FAB0AD7CDE57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24" creationId="{BF534899-6E8D-430E-7825-DFD8D3DD186A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25" creationId="{2150EB8F-491D-64D0-73C9-D17AF6094A14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26" creationId="{F3FF0658-FBB2-D37E-D087-206D4DA680B8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27" creationId="{67DE634A-4660-0F14-8E69-5C630AF1B8FC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28" creationId="{134837BB-6FCC-622F-B0F0-CFFC4BE4D466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29" creationId="{3FD13950-2115-05EA-5753-7341C4B13E91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30" creationId="{FB84AE19-DE14-F508-C27E-FA6B73B9A7E8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31" creationId="{D4EE7D32-120B-C213-5081-A4C4723505ED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32" creationId="{5DEED376-1810-071A-1B71-ECD591B4769A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33" creationId="{39633BA2-7DBF-EEF0-C22F-5229B248F200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34" creationId="{3E06953B-CF41-F769-B604-B39C14F3DBE8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35" creationId="{D51C167F-EAA9-479A-2543-D947A0FC29A8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36" creationId="{676D2FDA-2903-5DC9-A3E1-6EA174A06726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37" creationId="{6ACBB6E8-857A-D0C6-3326-971E513F80AA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38" creationId="{4205662E-224E-2092-4802-3FC4BED7914B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39" creationId="{C179853D-CEAB-9A64-1B28-5E29389D6392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40" creationId="{2035FCFA-91B4-2EAC-1D3E-140CAF7C2703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41" creationId="{151F4E15-C847-820C-2107-A6DD34BD316F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42" creationId="{17CAC737-9082-D1D8-1B5E-9BAD860A802F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43" creationId="{3E32A72F-CE76-AE7C-8451-3F7EE32BF260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44" creationId="{67ABE344-75DE-93C4-06F6-F9EC55399AE2}"/>
          </ac:spMkLst>
        </pc:spChg>
        <pc:graphicFrameChg chg="add mod">
          <ac:chgData name="Jonathan Denzler" userId="3128c32a-4567-4705-abd4-b6483e910adf" providerId="ADAL" clId="{C5F7D8C5-4F51-411F-9184-B8296053F5C7}" dt="2022-10-30T13:58:05.008" v="1"/>
          <ac:graphicFrameMkLst>
            <pc:docMk/>
            <pc:sldMk cId="2941444268" sldId="262"/>
            <ac:graphicFrameMk id="2" creationId="{E7664BC4-16CD-AD8D-6C6B-EB9316D66790}"/>
          </ac:graphicFrameMkLst>
        </pc:graphicFrameChg>
      </pc:sldChg>
      <pc:sldChg chg="addSp modSp new mod">
        <pc:chgData name="Jonathan Denzler" userId="3128c32a-4567-4705-abd4-b6483e910adf" providerId="ADAL" clId="{C5F7D8C5-4F51-411F-9184-B8296053F5C7}" dt="2022-11-01T14:47:26.831" v="537" actId="20577"/>
        <pc:sldMkLst>
          <pc:docMk/>
          <pc:sldMk cId="3532163787" sldId="262"/>
        </pc:sldMkLst>
        <pc:graphicFrameChg chg="add mod modGraphic">
          <ac:chgData name="Jonathan Denzler" userId="3128c32a-4567-4705-abd4-b6483e910adf" providerId="ADAL" clId="{C5F7D8C5-4F51-411F-9184-B8296053F5C7}" dt="2022-11-01T14:47:26.831" v="537" actId="20577"/>
          <ac:graphicFrameMkLst>
            <pc:docMk/>
            <pc:sldMk cId="3532163787" sldId="262"/>
            <ac:graphicFrameMk id="2" creationId="{481FFB7F-9E7C-C62E-58D7-417F70E68633}"/>
          </ac:graphicFrameMkLst>
        </pc:graphicFrameChg>
      </pc:sldChg>
    </pc:docChg>
  </pc:docChgLst>
  <pc:docChgLst>
    <pc:chgData name="Enders, Florian" userId="S::oh92ecig@fauad.fau.de::38f0d492-4675-49fd-ace4-16006ee635c8" providerId="AD" clId="Web-{C25B2D08-040E-4D3F-9193-2941EB317E10}"/>
    <pc:docChg chg="modSld">
      <pc:chgData name="Enders, Florian" userId="S::oh92ecig@fauad.fau.de::38f0d492-4675-49fd-ace4-16006ee635c8" providerId="AD" clId="Web-{C25B2D08-040E-4D3F-9193-2941EB317E10}" dt="2022-11-02T20:40:13.795" v="25" actId="20577"/>
      <pc:docMkLst>
        <pc:docMk/>
      </pc:docMkLst>
      <pc:sldChg chg="modSp">
        <pc:chgData name="Enders, Florian" userId="S::oh92ecig@fauad.fau.de::38f0d492-4675-49fd-ace4-16006ee635c8" providerId="AD" clId="Web-{C25B2D08-040E-4D3F-9193-2941EB317E10}" dt="2022-11-02T20:39:23.341" v="4" actId="20577"/>
        <pc:sldMkLst>
          <pc:docMk/>
          <pc:sldMk cId="3365946864" sldId="259"/>
        </pc:sldMkLst>
        <pc:spChg chg="mod">
          <ac:chgData name="Enders, Florian" userId="S::oh92ecig@fauad.fau.de::38f0d492-4675-49fd-ace4-16006ee635c8" providerId="AD" clId="Web-{C25B2D08-040E-4D3F-9193-2941EB317E10}" dt="2022-11-02T20:39:23.341" v="4" actId="20577"/>
          <ac:spMkLst>
            <pc:docMk/>
            <pc:sldMk cId="3365946864" sldId="259"/>
            <ac:spMk id="3" creationId="{409FDCE2-BB3A-F1BB-0184-2B2C42F2D11D}"/>
          </ac:spMkLst>
        </pc:spChg>
      </pc:sldChg>
      <pc:sldChg chg="modSp">
        <pc:chgData name="Enders, Florian" userId="S::oh92ecig@fauad.fau.de::38f0d492-4675-49fd-ace4-16006ee635c8" providerId="AD" clId="Web-{C25B2D08-040E-4D3F-9193-2941EB317E10}" dt="2022-11-02T20:40:13.795" v="25" actId="20577"/>
        <pc:sldMkLst>
          <pc:docMk/>
          <pc:sldMk cId="369646464" sldId="260"/>
        </pc:sldMkLst>
        <pc:spChg chg="mod">
          <ac:chgData name="Enders, Florian" userId="S::oh92ecig@fauad.fau.de::38f0d492-4675-49fd-ace4-16006ee635c8" providerId="AD" clId="Web-{C25B2D08-040E-4D3F-9193-2941EB317E10}" dt="2022-11-02T20:40:13.795" v="25" actId="20577"/>
          <ac:spMkLst>
            <pc:docMk/>
            <pc:sldMk cId="369646464" sldId="260"/>
            <ac:spMk id="3" creationId="{97CAC4D8-5C10-324B-3983-2D3B607159B1}"/>
          </ac:spMkLst>
        </pc:spChg>
      </pc:sldChg>
    </pc:docChg>
  </pc:docChgLst>
  <pc:docChgLst>
    <pc:chgData name="Kumar, Samarth" userId="S::bo92zule@fauad.fau.de::36246a69-e060-410f-b556-8617916ba862" providerId="AD" clId="Web-{D513197F-9A5B-49F4-839C-CC936F42BF7D}"/>
    <pc:docChg chg="modSld">
      <pc:chgData name="Kumar, Samarth" userId="S::bo92zule@fauad.fau.de::36246a69-e060-410f-b556-8617916ba862" providerId="AD" clId="Web-{D513197F-9A5B-49F4-839C-CC936F42BF7D}" dt="2022-11-02T22:29:25.606" v="724" actId="1076"/>
      <pc:docMkLst>
        <pc:docMk/>
      </pc:docMkLst>
      <pc:sldChg chg="addSp modSp">
        <pc:chgData name="Kumar, Samarth" userId="S::bo92zule@fauad.fau.de::36246a69-e060-410f-b556-8617916ba862" providerId="AD" clId="Web-{D513197F-9A5B-49F4-839C-CC936F42BF7D}" dt="2022-11-02T22:29:25.606" v="724" actId="1076"/>
        <pc:sldMkLst>
          <pc:docMk/>
          <pc:sldMk cId="2252588411" sldId="258"/>
        </pc:sldMkLst>
        <pc:spChg chg="mod">
          <ac:chgData name="Kumar, Samarth" userId="S::bo92zule@fauad.fau.de::36246a69-e060-410f-b556-8617916ba862" providerId="AD" clId="Web-{D513197F-9A5B-49F4-839C-CC936F42BF7D}" dt="2022-11-02T21:08:29.041" v="167" actId="20577"/>
          <ac:spMkLst>
            <pc:docMk/>
            <pc:sldMk cId="2252588411" sldId="258"/>
            <ac:spMk id="2" creationId="{DBFA3B51-1ED3-7BF1-9434-2EBF0A94DD5D}"/>
          </ac:spMkLst>
        </pc:spChg>
        <pc:spChg chg="mod">
          <ac:chgData name="Kumar, Samarth" userId="S::bo92zule@fauad.fau.de::36246a69-e060-410f-b556-8617916ba862" providerId="AD" clId="Web-{D513197F-9A5B-49F4-839C-CC936F42BF7D}" dt="2022-11-02T22:28:00.650" v="700" actId="20577"/>
          <ac:spMkLst>
            <pc:docMk/>
            <pc:sldMk cId="2252588411" sldId="258"/>
            <ac:spMk id="3" creationId="{9D963B02-352F-44C1-E911-FF2037D83A4F}"/>
          </ac:spMkLst>
        </pc:spChg>
        <pc:spChg chg="add mod">
          <ac:chgData name="Kumar, Samarth" userId="S::bo92zule@fauad.fau.de::36246a69-e060-410f-b556-8617916ba862" providerId="AD" clId="Web-{D513197F-9A5B-49F4-839C-CC936F42BF7D}" dt="2022-11-02T22:29:25.606" v="724" actId="1076"/>
          <ac:spMkLst>
            <pc:docMk/>
            <pc:sldMk cId="2252588411" sldId="258"/>
            <ac:spMk id="5" creationId="{7B38B608-241D-3772-919B-A205480717D0}"/>
          </ac:spMkLst>
        </pc:spChg>
        <pc:picChg chg="add mod">
          <ac:chgData name="Kumar, Samarth" userId="S::bo92zule@fauad.fau.de::36246a69-e060-410f-b556-8617916ba862" providerId="AD" clId="Web-{D513197F-9A5B-49F4-839C-CC936F42BF7D}" dt="2022-11-02T22:23:39.095" v="697" actId="1076"/>
          <ac:picMkLst>
            <pc:docMk/>
            <pc:sldMk cId="2252588411" sldId="258"/>
            <ac:picMk id="4" creationId="{2FB5E9D6-6ADB-0F8E-9904-573A37A3C0C5}"/>
          </ac:picMkLst>
        </pc:picChg>
      </pc:sldChg>
      <pc:sldChg chg="addSp delSp modSp">
        <pc:chgData name="Kumar, Samarth" userId="S::bo92zule@fauad.fau.de::36246a69-e060-410f-b556-8617916ba862" providerId="AD" clId="Web-{D513197F-9A5B-49F4-839C-CC936F42BF7D}" dt="2022-11-02T22:21:23.295" v="688" actId="20577"/>
        <pc:sldMkLst>
          <pc:docMk/>
          <pc:sldMk cId="3365946864" sldId="259"/>
        </pc:sldMkLst>
        <pc:spChg chg="mod">
          <ac:chgData name="Kumar, Samarth" userId="S::bo92zule@fauad.fau.de::36246a69-e060-410f-b556-8617916ba862" providerId="AD" clId="Web-{D513197F-9A5B-49F4-839C-CC936F42BF7D}" dt="2022-11-02T22:21:23.295" v="688" actId="20577"/>
          <ac:spMkLst>
            <pc:docMk/>
            <pc:sldMk cId="3365946864" sldId="259"/>
            <ac:spMk id="3" creationId="{409FDCE2-BB3A-F1BB-0184-2B2C42F2D11D}"/>
          </ac:spMkLst>
        </pc:spChg>
        <pc:spChg chg="add mod">
          <ac:chgData name="Kumar, Samarth" userId="S::bo92zule@fauad.fau.de::36246a69-e060-410f-b556-8617916ba862" providerId="AD" clId="Web-{D513197F-9A5B-49F4-839C-CC936F42BF7D}" dt="2022-11-02T20:27:36.092" v="34" actId="20577"/>
          <ac:spMkLst>
            <pc:docMk/>
            <pc:sldMk cId="3365946864" sldId="259"/>
            <ac:spMk id="4" creationId="{BBB745B4-2D88-71BA-C4EB-B3EBD31B1A0F}"/>
          </ac:spMkLst>
        </pc:spChg>
        <pc:picChg chg="mod">
          <ac:chgData name="Kumar, Samarth" userId="S::bo92zule@fauad.fau.de::36246a69-e060-410f-b556-8617916ba862" providerId="AD" clId="Web-{D513197F-9A5B-49F4-839C-CC936F42BF7D}" dt="2022-11-02T20:20:17.147" v="8" actId="1076"/>
          <ac:picMkLst>
            <pc:docMk/>
            <pc:sldMk cId="3365946864" sldId="259"/>
            <ac:picMk id="5" creationId="{A127A72B-A3B7-193A-5005-FCF3B1CC8500}"/>
          </ac:picMkLst>
        </pc:picChg>
        <pc:picChg chg="add del mod">
          <ac:chgData name="Kumar, Samarth" userId="S::bo92zule@fauad.fau.de::36246a69-e060-410f-b556-8617916ba862" providerId="AD" clId="Web-{D513197F-9A5B-49F4-839C-CC936F42BF7D}" dt="2022-11-02T20:30:04.034" v="39"/>
          <ac:picMkLst>
            <pc:docMk/>
            <pc:sldMk cId="3365946864" sldId="259"/>
            <ac:picMk id="6" creationId="{826D3E33-A79D-86D9-5911-67E9E369626D}"/>
          </ac:picMkLst>
        </pc:picChg>
        <pc:picChg chg="add del mod">
          <ac:chgData name="Kumar, Samarth" userId="S::bo92zule@fauad.fau.de::36246a69-e060-410f-b556-8617916ba862" providerId="AD" clId="Web-{D513197F-9A5B-49F4-839C-CC936F42BF7D}" dt="2022-11-02T20:31:41.397" v="46"/>
          <ac:picMkLst>
            <pc:docMk/>
            <pc:sldMk cId="3365946864" sldId="259"/>
            <ac:picMk id="7" creationId="{A970BBBC-DBD8-B03A-0BC7-B36FBE966AF6}"/>
          </ac:picMkLst>
        </pc:picChg>
        <pc:picChg chg="add del mod">
          <ac:chgData name="Kumar, Samarth" userId="S::bo92zule@fauad.fau.de::36246a69-e060-410f-b556-8617916ba862" providerId="AD" clId="Web-{D513197F-9A5B-49F4-839C-CC936F42BF7D}" dt="2022-11-02T20:35:24.688" v="56"/>
          <ac:picMkLst>
            <pc:docMk/>
            <pc:sldMk cId="3365946864" sldId="259"/>
            <ac:picMk id="8" creationId="{087E90DC-0132-1768-D50D-CEBDAA0D3C30}"/>
          </ac:picMkLst>
        </pc:picChg>
        <pc:picChg chg="add del mod">
          <ac:chgData name="Kumar, Samarth" userId="S::bo92zule@fauad.fau.de::36246a69-e060-410f-b556-8617916ba862" providerId="AD" clId="Web-{D513197F-9A5B-49F4-839C-CC936F42BF7D}" dt="2022-11-02T20:40:05.577" v="63"/>
          <ac:picMkLst>
            <pc:docMk/>
            <pc:sldMk cId="3365946864" sldId="259"/>
            <ac:picMk id="9" creationId="{A4A3FFF8-3386-CDD9-3D91-08190FA1CFB6}"/>
          </ac:picMkLst>
        </pc:picChg>
      </pc:sldChg>
      <pc:sldChg chg="addSp delSp modSp">
        <pc:chgData name="Kumar, Samarth" userId="S::bo92zule@fauad.fau.de::36246a69-e060-410f-b556-8617916ba862" providerId="AD" clId="Web-{D513197F-9A5B-49F4-839C-CC936F42BF7D}" dt="2022-11-02T22:18:54.244" v="685" actId="20577"/>
        <pc:sldMkLst>
          <pc:docMk/>
          <pc:sldMk cId="369646464" sldId="260"/>
        </pc:sldMkLst>
        <pc:spChg chg="mod">
          <ac:chgData name="Kumar, Samarth" userId="S::bo92zule@fauad.fau.de::36246a69-e060-410f-b556-8617916ba862" providerId="AD" clId="Web-{D513197F-9A5B-49F4-839C-CC936F42BF7D}" dt="2022-11-02T22:18:54.244" v="685" actId="20577"/>
          <ac:spMkLst>
            <pc:docMk/>
            <pc:sldMk cId="369646464" sldId="260"/>
            <ac:spMk id="3" creationId="{97CAC4D8-5C10-324B-3983-2D3B607159B1}"/>
          </ac:spMkLst>
        </pc:spChg>
        <pc:spChg chg="mod">
          <ac:chgData name="Kumar, Samarth" userId="S::bo92zule@fauad.fau.de::36246a69-e060-410f-b556-8617916ba862" providerId="AD" clId="Web-{D513197F-9A5B-49F4-839C-CC936F42BF7D}" dt="2022-11-02T22:08:23.291" v="374" actId="20577"/>
          <ac:spMkLst>
            <pc:docMk/>
            <pc:sldMk cId="369646464" sldId="260"/>
            <ac:spMk id="5" creationId="{02EC02F4-C1F7-DD90-6C6B-F6C55015512E}"/>
          </ac:spMkLst>
        </pc:spChg>
        <pc:spChg chg="add del mod">
          <ac:chgData name="Kumar, Samarth" userId="S::bo92zule@fauad.fau.de::36246a69-e060-410f-b556-8617916ba862" providerId="AD" clId="Web-{D513197F-9A5B-49F4-839C-CC936F42BF7D}" dt="2022-11-02T22:00:18.621" v="279"/>
          <ac:spMkLst>
            <pc:docMk/>
            <pc:sldMk cId="369646464" sldId="260"/>
            <ac:spMk id="12" creationId="{9E55EDB5-10B6-651B-EAC3-10A0234B825D}"/>
          </ac:spMkLst>
        </pc:spChg>
        <pc:spChg chg="add mod">
          <ac:chgData name="Kumar, Samarth" userId="S::bo92zule@fauad.fau.de::36246a69-e060-410f-b556-8617916ba862" providerId="AD" clId="Web-{D513197F-9A5B-49F4-839C-CC936F42BF7D}" dt="2022-11-02T22:01:20.044" v="309" actId="20577"/>
          <ac:spMkLst>
            <pc:docMk/>
            <pc:sldMk cId="369646464" sldId="260"/>
            <ac:spMk id="13" creationId="{F257AFE0-1E53-36E7-C594-900CC5049F21}"/>
          </ac:spMkLst>
        </pc:spChg>
        <pc:picChg chg="add del mod">
          <ac:chgData name="Kumar, Samarth" userId="S::bo92zule@fauad.fau.de::36246a69-e060-410f-b556-8617916ba862" providerId="AD" clId="Web-{D513197F-9A5B-49F4-839C-CC936F42BF7D}" dt="2022-11-02T21:57:28.131" v="233"/>
          <ac:picMkLst>
            <pc:docMk/>
            <pc:sldMk cId="369646464" sldId="260"/>
            <ac:picMk id="6" creationId="{5D87DA06-BD72-0421-A04F-6A01AE882A0E}"/>
          </ac:picMkLst>
        </pc:picChg>
        <pc:picChg chg="add mod">
          <ac:chgData name="Kumar, Samarth" userId="S::bo92zule@fauad.fau.de::36246a69-e060-410f-b556-8617916ba862" providerId="AD" clId="Web-{D513197F-9A5B-49F4-839C-CC936F42BF7D}" dt="2022-11-02T21:58:59.821" v="250" actId="1076"/>
          <ac:picMkLst>
            <pc:docMk/>
            <pc:sldMk cId="369646464" sldId="260"/>
            <ac:picMk id="7" creationId="{22E54AFC-0D32-80B7-B4C3-B1B451734501}"/>
          </ac:picMkLst>
        </pc:picChg>
        <pc:picChg chg="add del mod">
          <ac:chgData name="Kumar, Samarth" userId="S::bo92zule@fauad.fau.de::36246a69-e060-410f-b556-8617916ba862" providerId="AD" clId="Web-{D513197F-9A5B-49F4-839C-CC936F42BF7D}" dt="2022-11-02T21:57:54.163" v="238"/>
          <ac:picMkLst>
            <pc:docMk/>
            <pc:sldMk cId="369646464" sldId="260"/>
            <ac:picMk id="8" creationId="{9FE3637A-E709-47B8-952A-14923CBF7620}"/>
          </ac:picMkLst>
        </pc:picChg>
        <pc:picChg chg="add del mod">
          <ac:chgData name="Kumar, Samarth" userId="S::bo92zule@fauad.fau.de::36246a69-e060-410f-b556-8617916ba862" providerId="AD" clId="Web-{D513197F-9A5B-49F4-839C-CC936F42BF7D}" dt="2022-11-02T21:58:06.976" v="240"/>
          <ac:picMkLst>
            <pc:docMk/>
            <pc:sldMk cId="369646464" sldId="260"/>
            <ac:picMk id="9" creationId="{7EC45DEC-8572-1737-F4E7-B22A90F0D25A}"/>
          </ac:picMkLst>
        </pc:picChg>
        <pc:picChg chg="add del mod">
          <ac:chgData name="Kumar, Samarth" userId="S::bo92zule@fauad.fau.de::36246a69-e060-410f-b556-8617916ba862" providerId="AD" clId="Web-{D513197F-9A5B-49F4-839C-CC936F42BF7D}" dt="2022-11-02T21:58:14.320" v="242"/>
          <ac:picMkLst>
            <pc:docMk/>
            <pc:sldMk cId="369646464" sldId="260"/>
            <ac:picMk id="10" creationId="{83E24528-4E58-B568-A6A8-FC8B64CC148E}"/>
          </ac:picMkLst>
        </pc:picChg>
        <pc:picChg chg="add del mod">
          <ac:chgData name="Kumar, Samarth" userId="S::bo92zule@fauad.fau.de::36246a69-e060-410f-b556-8617916ba862" providerId="AD" clId="Web-{D513197F-9A5B-49F4-839C-CC936F42BF7D}" dt="2022-11-02T21:58:51.508" v="246"/>
          <ac:picMkLst>
            <pc:docMk/>
            <pc:sldMk cId="369646464" sldId="260"/>
            <ac:picMk id="11" creationId="{A4AE1396-4872-EF6A-12AA-6A8DFB4D8D32}"/>
          </ac:picMkLst>
        </pc:picChg>
      </pc:sldChg>
    </pc:docChg>
  </pc:docChgLst>
  <pc:docChgLst>
    <pc:chgData name="Kumar, Samarth" userId="S::bo92zule@fauad.fau.de::36246a69-e060-410f-b556-8617916ba862" providerId="AD" clId="Web-{E506A4D8-3E9B-4753-B297-BD4C6F3F7F42}"/>
    <pc:docChg chg="modSld">
      <pc:chgData name="Kumar, Samarth" userId="S::bo92zule@fauad.fau.de::36246a69-e060-410f-b556-8617916ba862" providerId="AD" clId="Web-{E506A4D8-3E9B-4753-B297-BD4C6F3F7F42}" dt="2022-11-01T14:36:21.263" v="42" actId="20577"/>
      <pc:docMkLst>
        <pc:docMk/>
      </pc:docMkLst>
      <pc:sldChg chg="addSp delSp modSp">
        <pc:chgData name="Kumar, Samarth" userId="S::bo92zule@fauad.fau.de::36246a69-e060-410f-b556-8617916ba862" providerId="AD" clId="Web-{E506A4D8-3E9B-4753-B297-BD4C6F3F7F42}" dt="2022-11-01T14:36:21.263" v="42" actId="20577"/>
        <pc:sldMkLst>
          <pc:docMk/>
          <pc:sldMk cId="3132613013" sldId="257"/>
        </pc:sldMkLst>
        <pc:spChg chg="add mod">
          <ac:chgData name="Kumar, Samarth" userId="S::bo92zule@fauad.fau.de::36246a69-e060-410f-b556-8617916ba862" providerId="AD" clId="Web-{E506A4D8-3E9B-4753-B297-BD4C6F3F7F42}" dt="2022-11-01T14:33:52.571" v="19"/>
          <ac:spMkLst>
            <pc:docMk/>
            <pc:sldMk cId="3132613013" sldId="257"/>
            <ac:spMk id="4" creationId="{B80635FE-CEA1-EE95-C17C-B1627879B016}"/>
          </ac:spMkLst>
        </pc:spChg>
        <pc:spChg chg="add mod">
          <ac:chgData name="Kumar, Samarth" userId="S::bo92zule@fauad.fau.de::36246a69-e060-410f-b556-8617916ba862" providerId="AD" clId="Web-{E506A4D8-3E9B-4753-B297-BD4C6F3F7F42}" dt="2022-11-01T14:36:21.263" v="42" actId="20577"/>
          <ac:spMkLst>
            <pc:docMk/>
            <pc:sldMk cId="3132613013" sldId="257"/>
            <ac:spMk id="10" creationId="{94B686EF-4A48-F179-28CC-7E06FE1BA946}"/>
          </ac:spMkLst>
        </pc:spChg>
        <pc:picChg chg="add del mod">
          <ac:chgData name="Kumar, Samarth" userId="S::bo92zule@fauad.fau.de::36246a69-e060-410f-b556-8617916ba862" providerId="AD" clId="Web-{E506A4D8-3E9B-4753-B297-BD4C6F3F7F42}" dt="2022-11-01T14:34:43.463" v="20"/>
          <ac:picMkLst>
            <pc:docMk/>
            <pc:sldMk cId="3132613013" sldId="257"/>
            <ac:picMk id="3" creationId="{DEAEAB59-85FC-46D4-4B37-15CB0CE68E19}"/>
          </ac:picMkLst>
        </pc:picChg>
      </pc:sldChg>
    </pc:docChg>
  </pc:docChgLst>
  <pc:docChgLst>
    <pc:chgData name="Kumar, Samarth" userId="S::bo92zule@fauad.fau.de::36246a69-e060-410f-b556-8617916ba862" providerId="AD" clId="Web-{E311E0EE-6CB8-4248-BCAC-0D02F7D1B2B0}"/>
    <pc:docChg chg="modSld">
      <pc:chgData name="Kumar, Samarth" userId="S::bo92zule@fauad.fau.de::36246a69-e060-410f-b556-8617916ba862" providerId="AD" clId="Web-{E311E0EE-6CB8-4248-BCAC-0D02F7D1B2B0}" dt="2022-11-02T12:42:54.865" v="188" actId="20577"/>
      <pc:docMkLst>
        <pc:docMk/>
      </pc:docMkLst>
      <pc:sldChg chg="modSp">
        <pc:chgData name="Kumar, Samarth" userId="S::bo92zule@fauad.fau.de::36246a69-e060-410f-b556-8617916ba862" providerId="AD" clId="Web-{E311E0EE-6CB8-4248-BCAC-0D02F7D1B2B0}" dt="2022-11-02T12:42:54.865" v="188" actId="20577"/>
        <pc:sldMkLst>
          <pc:docMk/>
          <pc:sldMk cId="3365946864" sldId="259"/>
        </pc:sldMkLst>
        <pc:spChg chg="mod">
          <ac:chgData name="Kumar, Samarth" userId="S::bo92zule@fauad.fau.de::36246a69-e060-410f-b556-8617916ba862" providerId="AD" clId="Web-{E311E0EE-6CB8-4248-BCAC-0D02F7D1B2B0}" dt="2022-11-02T12:42:54.865" v="188" actId="20577"/>
          <ac:spMkLst>
            <pc:docMk/>
            <pc:sldMk cId="3365946864" sldId="259"/>
            <ac:spMk id="3" creationId="{409FDCE2-BB3A-F1BB-0184-2B2C42F2D11D}"/>
          </ac:spMkLst>
        </pc:spChg>
      </pc:sldChg>
      <pc:sldChg chg="modSp">
        <pc:chgData name="Kumar, Samarth" userId="S::bo92zule@fauad.fau.de::36246a69-e060-410f-b556-8617916ba862" providerId="AD" clId="Web-{E311E0EE-6CB8-4248-BCAC-0D02F7D1B2B0}" dt="2022-11-02T12:34:51.727" v="117" actId="20577"/>
        <pc:sldMkLst>
          <pc:docMk/>
          <pc:sldMk cId="369646464" sldId="260"/>
        </pc:sldMkLst>
        <pc:spChg chg="mod">
          <ac:chgData name="Kumar, Samarth" userId="S::bo92zule@fauad.fau.de::36246a69-e060-410f-b556-8617916ba862" providerId="AD" clId="Web-{E311E0EE-6CB8-4248-BCAC-0D02F7D1B2B0}" dt="2022-11-02T12:34:51.727" v="117" actId="20577"/>
          <ac:spMkLst>
            <pc:docMk/>
            <pc:sldMk cId="369646464" sldId="260"/>
            <ac:spMk id="3" creationId="{97CAC4D8-5C10-324B-3983-2D3B607159B1}"/>
          </ac:spMkLst>
        </pc:spChg>
        <pc:spChg chg="mod">
          <ac:chgData name="Kumar, Samarth" userId="S::bo92zule@fauad.fau.de::36246a69-e060-410f-b556-8617916ba862" providerId="AD" clId="Web-{E311E0EE-6CB8-4248-BCAC-0D02F7D1B2B0}" dt="2022-11-02T12:29:26.515" v="28" actId="20577"/>
          <ac:spMkLst>
            <pc:docMk/>
            <pc:sldMk cId="369646464" sldId="260"/>
            <ac:spMk id="4" creationId="{D09C1783-11FA-695F-3D09-7C75894FA936}"/>
          </ac:spMkLst>
        </pc:spChg>
      </pc:sldChg>
    </pc:docChg>
  </pc:docChgLst>
  <pc:docChgLst>
    <pc:chgData name="Enders, Florian" userId="S::oh92ecig@fauad.fau.de::38f0d492-4675-49fd-ace4-16006ee635c8" providerId="AD" clId="Web-{D197A240-6FD8-467F-A7F1-12EAA1E135E2}"/>
    <pc:docChg chg="modSld">
      <pc:chgData name="Enders, Florian" userId="S::oh92ecig@fauad.fau.de::38f0d492-4675-49fd-ace4-16006ee635c8" providerId="AD" clId="Web-{D197A240-6FD8-467F-A7F1-12EAA1E135E2}" dt="2022-11-10T07:00:59.838" v="9" actId="20577"/>
      <pc:docMkLst>
        <pc:docMk/>
      </pc:docMkLst>
      <pc:sldChg chg="modSp">
        <pc:chgData name="Enders, Florian" userId="S::oh92ecig@fauad.fau.de::38f0d492-4675-49fd-ace4-16006ee635c8" providerId="AD" clId="Web-{D197A240-6FD8-467F-A7F1-12EAA1E135E2}" dt="2022-11-10T07:00:21.695" v="4" actId="20577"/>
        <pc:sldMkLst>
          <pc:docMk/>
          <pc:sldMk cId="3365946864" sldId="259"/>
        </pc:sldMkLst>
        <pc:spChg chg="mod">
          <ac:chgData name="Enders, Florian" userId="S::oh92ecig@fauad.fau.de::38f0d492-4675-49fd-ace4-16006ee635c8" providerId="AD" clId="Web-{D197A240-6FD8-467F-A7F1-12EAA1E135E2}" dt="2022-11-10T07:00:08.178" v="2" actId="20577"/>
          <ac:spMkLst>
            <pc:docMk/>
            <pc:sldMk cId="3365946864" sldId="259"/>
            <ac:spMk id="3" creationId="{409FDCE2-BB3A-F1BB-0184-2B2C42F2D11D}"/>
          </ac:spMkLst>
        </pc:spChg>
        <pc:spChg chg="mod">
          <ac:chgData name="Enders, Florian" userId="S::oh92ecig@fauad.fau.de::38f0d492-4675-49fd-ace4-16006ee635c8" providerId="AD" clId="Web-{D197A240-6FD8-467F-A7F1-12EAA1E135E2}" dt="2022-11-10T07:00:21.695" v="4" actId="20577"/>
          <ac:spMkLst>
            <pc:docMk/>
            <pc:sldMk cId="3365946864" sldId="259"/>
            <ac:spMk id="4" creationId="{BBB745B4-2D88-71BA-C4EB-B3EBD31B1A0F}"/>
          </ac:spMkLst>
        </pc:spChg>
      </pc:sldChg>
      <pc:sldChg chg="modSp">
        <pc:chgData name="Enders, Florian" userId="S::oh92ecig@fauad.fau.de::38f0d492-4675-49fd-ace4-16006ee635c8" providerId="AD" clId="Web-{D197A240-6FD8-467F-A7F1-12EAA1E135E2}" dt="2022-11-10T07:00:59.838" v="9" actId="20577"/>
        <pc:sldMkLst>
          <pc:docMk/>
          <pc:sldMk cId="369646464" sldId="260"/>
        </pc:sldMkLst>
        <pc:spChg chg="mod">
          <ac:chgData name="Enders, Florian" userId="S::oh92ecig@fauad.fau.de::38f0d492-4675-49fd-ace4-16006ee635c8" providerId="AD" clId="Web-{D197A240-6FD8-467F-A7F1-12EAA1E135E2}" dt="2022-11-10T07:00:35.977" v="6" actId="20577"/>
          <ac:spMkLst>
            <pc:docMk/>
            <pc:sldMk cId="369646464" sldId="260"/>
            <ac:spMk id="4" creationId="{D09C1783-11FA-695F-3D09-7C75894FA936}"/>
          </ac:spMkLst>
        </pc:spChg>
        <pc:spChg chg="mod">
          <ac:chgData name="Enders, Florian" userId="S::oh92ecig@fauad.fau.de::38f0d492-4675-49fd-ace4-16006ee635c8" providerId="AD" clId="Web-{D197A240-6FD8-467F-A7F1-12EAA1E135E2}" dt="2022-11-10T07:00:59.838" v="9" actId="20577"/>
          <ac:spMkLst>
            <pc:docMk/>
            <pc:sldMk cId="369646464" sldId="260"/>
            <ac:spMk id="5" creationId="{02EC02F4-C1F7-DD90-6C6B-F6C55015512E}"/>
          </ac:spMkLst>
        </pc:spChg>
      </pc:sldChg>
    </pc:docChg>
  </pc:docChgLst>
  <pc:docChgLst>
    <pc:chgData name="Florian Enders" userId="38f0d492-4675-49fd-ace4-16006ee635c8" providerId="ADAL" clId="{6FF8932B-0CCE-4F9A-AE3F-3B179BE18ED9}"/>
    <pc:docChg chg="undo custSel addSld delSld modSld sldOrd">
      <pc:chgData name="Florian Enders" userId="38f0d492-4675-49fd-ace4-16006ee635c8" providerId="ADAL" clId="{6FF8932B-0CCE-4F9A-AE3F-3B179BE18ED9}" dt="2022-11-01T14:41:08.268" v="1625" actId="1076"/>
      <pc:docMkLst>
        <pc:docMk/>
      </pc:docMkLst>
      <pc:sldChg chg="modSp mod">
        <pc:chgData name="Florian Enders" userId="38f0d492-4675-49fd-ace4-16006ee635c8" providerId="ADAL" clId="{6FF8932B-0CCE-4F9A-AE3F-3B179BE18ED9}" dt="2022-10-30T14:21:37.029" v="903" actId="20577"/>
        <pc:sldMkLst>
          <pc:docMk/>
          <pc:sldMk cId="109857222" sldId="256"/>
        </pc:sldMkLst>
        <pc:spChg chg="mod">
          <ac:chgData name="Florian Enders" userId="38f0d492-4675-49fd-ace4-16006ee635c8" providerId="ADAL" clId="{6FF8932B-0CCE-4F9A-AE3F-3B179BE18ED9}" dt="2022-10-30T14:21:37.029" v="903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Florian Enders" userId="38f0d492-4675-49fd-ace4-16006ee635c8" providerId="ADAL" clId="{6FF8932B-0CCE-4F9A-AE3F-3B179BE18ED9}" dt="2022-10-30T14:21:34.913" v="902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mod modNotesTx">
        <pc:chgData name="Florian Enders" userId="38f0d492-4675-49fd-ace4-16006ee635c8" providerId="ADAL" clId="{6FF8932B-0CCE-4F9A-AE3F-3B179BE18ED9}" dt="2022-11-01T14:41:08.268" v="1625" actId="1076"/>
        <pc:sldMkLst>
          <pc:docMk/>
          <pc:sldMk cId="3132613013" sldId="257"/>
        </pc:sldMkLst>
        <pc:spChg chg="mod">
          <ac:chgData name="Florian Enders" userId="38f0d492-4675-49fd-ace4-16006ee635c8" providerId="ADAL" clId="{6FF8932B-0CCE-4F9A-AE3F-3B179BE18ED9}" dt="2022-11-01T14:23:04.855" v="1431" actId="20577"/>
          <ac:spMkLst>
            <pc:docMk/>
            <pc:sldMk cId="3132613013" sldId="257"/>
            <ac:spMk id="2" creationId="{FDF044E8-555D-FFC1-E888-5FA2E535D00F}"/>
          </ac:spMkLst>
        </pc:spChg>
        <pc:spChg chg="del mod">
          <ac:chgData name="Florian Enders" userId="38f0d492-4675-49fd-ace4-16006ee635c8" providerId="ADAL" clId="{6FF8932B-0CCE-4F9A-AE3F-3B179BE18ED9}" dt="2022-11-01T14:30:01.784" v="1496" actId="478"/>
          <ac:spMkLst>
            <pc:docMk/>
            <pc:sldMk cId="3132613013" sldId="257"/>
            <ac:spMk id="3" creationId="{C1FF52D2-4383-744B-000C-13CC2A63162D}"/>
          </ac:spMkLst>
        </pc:spChg>
        <pc:spChg chg="mod">
          <ac:chgData name="Florian Enders" userId="38f0d492-4675-49fd-ace4-16006ee635c8" providerId="ADAL" clId="{6FF8932B-0CCE-4F9A-AE3F-3B179BE18ED9}" dt="2022-11-01T14:41:03.144" v="1624" actId="164"/>
          <ac:spMkLst>
            <pc:docMk/>
            <pc:sldMk cId="3132613013" sldId="257"/>
            <ac:spMk id="4" creationId="{B80635FE-CEA1-EE95-C17C-B1627879B016}"/>
          </ac:spMkLst>
        </pc:spChg>
        <pc:spChg chg="mod">
          <ac:chgData name="Florian Enders" userId="38f0d492-4675-49fd-ace4-16006ee635c8" providerId="ADAL" clId="{6FF8932B-0CCE-4F9A-AE3F-3B179BE18ED9}" dt="2022-11-01T14:41:03.144" v="1624" actId="164"/>
          <ac:spMkLst>
            <pc:docMk/>
            <pc:sldMk cId="3132613013" sldId="257"/>
            <ac:spMk id="7" creationId="{C15613AC-B9C2-7898-515A-BFFD1B9A3EF0}"/>
          </ac:spMkLst>
        </pc:spChg>
        <pc:spChg chg="add mod">
          <ac:chgData name="Florian Enders" userId="38f0d492-4675-49fd-ace4-16006ee635c8" providerId="ADAL" clId="{6FF8932B-0CCE-4F9A-AE3F-3B179BE18ED9}" dt="2022-11-01T14:41:03.144" v="1624" actId="164"/>
          <ac:spMkLst>
            <pc:docMk/>
            <pc:sldMk cId="3132613013" sldId="257"/>
            <ac:spMk id="8" creationId="{A188568A-BEEA-035D-6175-A28D2A250C71}"/>
          </ac:spMkLst>
        </pc:spChg>
        <pc:spChg chg="add mod">
          <ac:chgData name="Florian Enders" userId="38f0d492-4675-49fd-ace4-16006ee635c8" providerId="ADAL" clId="{6FF8932B-0CCE-4F9A-AE3F-3B179BE18ED9}" dt="2022-11-01T14:41:03.144" v="1624" actId="164"/>
          <ac:spMkLst>
            <pc:docMk/>
            <pc:sldMk cId="3132613013" sldId="257"/>
            <ac:spMk id="9" creationId="{5197D3C2-83E2-880A-478E-764B41521E74}"/>
          </ac:spMkLst>
        </pc:spChg>
        <pc:spChg chg="mod">
          <ac:chgData name="Florian Enders" userId="38f0d492-4675-49fd-ace4-16006ee635c8" providerId="ADAL" clId="{6FF8932B-0CCE-4F9A-AE3F-3B179BE18ED9}" dt="2022-11-01T14:41:03.144" v="1624" actId="164"/>
          <ac:spMkLst>
            <pc:docMk/>
            <pc:sldMk cId="3132613013" sldId="257"/>
            <ac:spMk id="10" creationId="{94B686EF-4A48-F179-28CC-7E06FE1BA946}"/>
          </ac:spMkLst>
        </pc:spChg>
        <pc:spChg chg="mod">
          <ac:chgData name="Florian Enders" userId="38f0d492-4675-49fd-ace4-16006ee635c8" providerId="ADAL" clId="{6FF8932B-0CCE-4F9A-AE3F-3B179BE18ED9}" dt="2022-11-01T14:41:03.144" v="1624" actId="164"/>
          <ac:spMkLst>
            <pc:docMk/>
            <pc:sldMk cId="3132613013" sldId="257"/>
            <ac:spMk id="11" creationId="{953DD4A0-BDAA-4D2E-A3CD-451D09D4AC83}"/>
          </ac:spMkLst>
        </pc:spChg>
        <pc:spChg chg="mod">
          <ac:chgData name="Florian Enders" userId="38f0d492-4675-49fd-ace4-16006ee635c8" providerId="ADAL" clId="{6FF8932B-0CCE-4F9A-AE3F-3B179BE18ED9}" dt="2022-11-01T14:41:03.144" v="1624" actId="164"/>
          <ac:spMkLst>
            <pc:docMk/>
            <pc:sldMk cId="3132613013" sldId="257"/>
            <ac:spMk id="12" creationId="{1B99F2F0-6DAC-A933-A008-DD77D9E3C60B}"/>
          </ac:spMkLst>
        </pc:spChg>
        <pc:spChg chg="add mod">
          <ac:chgData name="Florian Enders" userId="38f0d492-4675-49fd-ace4-16006ee635c8" providerId="ADAL" clId="{6FF8932B-0CCE-4F9A-AE3F-3B179BE18ED9}" dt="2022-11-01T14:41:03.144" v="1624" actId="164"/>
          <ac:spMkLst>
            <pc:docMk/>
            <pc:sldMk cId="3132613013" sldId="257"/>
            <ac:spMk id="13" creationId="{029F8C87-0046-99BA-FF5F-89BD74B1E93E}"/>
          </ac:spMkLst>
        </pc:spChg>
        <pc:spChg chg="add mod">
          <ac:chgData name="Florian Enders" userId="38f0d492-4675-49fd-ace4-16006ee635c8" providerId="ADAL" clId="{6FF8932B-0CCE-4F9A-AE3F-3B179BE18ED9}" dt="2022-11-01T14:41:03.144" v="1624" actId="164"/>
          <ac:spMkLst>
            <pc:docMk/>
            <pc:sldMk cId="3132613013" sldId="257"/>
            <ac:spMk id="17" creationId="{1BBDF486-28DC-29C5-524A-D4CBBD2D1045}"/>
          </ac:spMkLst>
        </pc:spChg>
        <pc:spChg chg="add mod">
          <ac:chgData name="Florian Enders" userId="38f0d492-4675-49fd-ace4-16006ee635c8" providerId="ADAL" clId="{6FF8932B-0CCE-4F9A-AE3F-3B179BE18ED9}" dt="2022-11-01T14:41:03.144" v="1624" actId="164"/>
          <ac:spMkLst>
            <pc:docMk/>
            <pc:sldMk cId="3132613013" sldId="257"/>
            <ac:spMk id="19" creationId="{A3DB87D8-0877-EF68-BCAD-9464D7D2B8EA}"/>
          </ac:spMkLst>
        </pc:spChg>
        <pc:grpChg chg="add mod">
          <ac:chgData name="Florian Enders" userId="38f0d492-4675-49fd-ace4-16006ee635c8" providerId="ADAL" clId="{6FF8932B-0CCE-4F9A-AE3F-3B179BE18ED9}" dt="2022-11-01T14:41:08.268" v="1625" actId="1076"/>
          <ac:grpSpMkLst>
            <pc:docMk/>
            <pc:sldMk cId="3132613013" sldId="257"/>
            <ac:grpSpMk id="20" creationId="{E664A8D6-E8C2-2365-6E7C-9A921B2DA436}"/>
          </ac:grpSpMkLst>
        </pc:grpChg>
        <pc:picChg chg="add del mod">
          <ac:chgData name="Florian Enders" userId="38f0d492-4675-49fd-ace4-16006ee635c8" providerId="ADAL" clId="{6FF8932B-0CCE-4F9A-AE3F-3B179BE18ED9}" dt="2022-11-01T14:33:02.599" v="1507" actId="478"/>
          <ac:picMkLst>
            <pc:docMk/>
            <pc:sldMk cId="3132613013" sldId="257"/>
            <ac:picMk id="6" creationId="{19F1C391-CEF1-99BC-89E4-930C77AE4A11}"/>
          </ac:picMkLst>
        </pc:picChg>
        <pc:cxnChg chg="mod">
          <ac:chgData name="Florian Enders" userId="38f0d492-4675-49fd-ace4-16006ee635c8" providerId="ADAL" clId="{6FF8932B-0CCE-4F9A-AE3F-3B179BE18ED9}" dt="2022-11-01T14:41:03.144" v="1624" actId="164"/>
          <ac:cxnSpMkLst>
            <pc:docMk/>
            <pc:sldMk cId="3132613013" sldId="257"/>
            <ac:cxnSpMk id="14" creationId="{7CE03644-3788-5436-630F-B6E2C0220B61}"/>
          </ac:cxnSpMkLst>
        </pc:cxnChg>
        <pc:cxnChg chg="mod">
          <ac:chgData name="Florian Enders" userId="38f0d492-4675-49fd-ace4-16006ee635c8" providerId="ADAL" clId="{6FF8932B-0CCE-4F9A-AE3F-3B179BE18ED9}" dt="2022-11-01T14:41:03.144" v="1624" actId="164"/>
          <ac:cxnSpMkLst>
            <pc:docMk/>
            <pc:sldMk cId="3132613013" sldId="257"/>
            <ac:cxnSpMk id="15" creationId="{44147342-705E-6EC1-22D9-A052541BC1DA}"/>
          </ac:cxnSpMkLst>
        </pc:cxnChg>
        <pc:cxnChg chg="mod">
          <ac:chgData name="Florian Enders" userId="38f0d492-4675-49fd-ace4-16006ee635c8" providerId="ADAL" clId="{6FF8932B-0CCE-4F9A-AE3F-3B179BE18ED9}" dt="2022-11-01T14:41:03.144" v="1624" actId="164"/>
          <ac:cxnSpMkLst>
            <pc:docMk/>
            <pc:sldMk cId="3132613013" sldId="257"/>
            <ac:cxnSpMk id="16" creationId="{7A316285-0BE5-0CDB-BB62-4C5F2B0C83A5}"/>
          </ac:cxnSpMkLst>
        </pc:cxnChg>
        <pc:cxnChg chg="mod">
          <ac:chgData name="Florian Enders" userId="38f0d492-4675-49fd-ace4-16006ee635c8" providerId="ADAL" clId="{6FF8932B-0CCE-4F9A-AE3F-3B179BE18ED9}" dt="2022-11-01T14:41:03.144" v="1624" actId="164"/>
          <ac:cxnSpMkLst>
            <pc:docMk/>
            <pc:sldMk cId="3132613013" sldId="257"/>
            <ac:cxnSpMk id="18" creationId="{25BF6C61-1DCB-3114-ECCE-40B35AB56B92}"/>
          </ac:cxnSpMkLst>
        </pc:cxnChg>
      </pc:sldChg>
      <pc:sldChg chg="mod ord modShow">
        <pc:chgData name="Florian Enders" userId="38f0d492-4675-49fd-ace4-16006ee635c8" providerId="ADAL" clId="{6FF8932B-0CCE-4F9A-AE3F-3B179BE18ED9}" dt="2022-10-30T14:20:37.103" v="855" actId="729"/>
        <pc:sldMkLst>
          <pc:docMk/>
          <pc:sldMk cId="2252588411" sldId="258"/>
        </pc:sldMkLst>
      </pc:sldChg>
      <pc:sldChg chg="modSp mod modNotesTx">
        <pc:chgData name="Florian Enders" userId="38f0d492-4675-49fd-ace4-16006ee635c8" providerId="ADAL" clId="{6FF8932B-0CCE-4F9A-AE3F-3B179BE18ED9}" dt="2022-11-01T14:22:18.662" v="1428" actId="20577"/>
        <pc:sldMkLst>
          <pc:docMk/>
          <pc:sldMk cId="3365946864" sldId="259"/>
        </pc:sldMkLst>
        <pc:spChg chg="mod">
          <ac:chgData name="Florian Enders" userId="38f0d492-4675-49fd-ace4-16006ee635c8" providerId="ADAL" clId="{6FF8932B-0CCE-4F9A-AE3F-3B179BE18ED9}" dt="2022-11-01T14:22:18.662" v="1428" actId="20577"/>
          <ac:spMkLst>
            <pc:docMk/>
            <pc:sldMk cId="3365946864" sldId="259"/>
            <ac:spMk id="3" creationId="{409FDCE2-BB3A-F1BB-0184-2B2C42F2D11D}"/>
          </ac:spMkLst>
        </pc:spChg>
      </pc:sldChg>
      <pc:sldChg chg="modSp new mod">
        <pc:chgData name="Florian Enders" userId="38f0d492-4675-49fd-ace4-16006ee635c8" providerId="ADAL" clId="{6FF8932B-0CCE-4F9A-AE3F-3B179BE18ED9}" dt="2022-11-01T14:20:00.431" v="1231" actId="20577"/>
        <pc:sldMkLst>
          <pc:docMk/>
          <pc:sldMk cId="369646464" sldId="260"/>
        </pc:sldMkLst>
        <pc:spChg chg="mod">
          <ac:chgData name="Florian Enders" userId="38f0d492-4675-49fd-ace4-16006ee635c8" providerId="ADAL" clId="{6FF8932B-0CCE-4F9A-AE3F-3B179BE18ED9}" dt="2022-10-30T13:41:13.245" v="8" actId="20577"/>
          <ac:spMkLst>
            <pc:docMk/>
            <pc:sldMk cId="369646464" sldId="260"/>
            <ac:spMk id="2" creationId="{440D1404-8642-B14E-B019-F3DF8C4EAA15}"/>
          </ac:spMkLst>
        </pc:spChg>
        <pc:spChg chg="mod">
          <ac:chgData name="Florian Enders" userId="38f0d492-4675-49fd-ace4-16006ee635c8" providerId="ADAL" clId="{6FF8932B-0CCE-4F9A-AE3F-3B179BE18ED9}" dt="2022-11-01T14:20:00.431" v="1231" actId="20577"/>
          <ac:spMkLst>
            <pc:docMk/>
            <pc:sldMk cId="369646464" sldId="260"/>
            <ac:spMk id="3" creationId="{97CAC4D8-5C10-324B-3983-2D3B607159B1}"/>
          </ac:spMkLst>
        </pc:spChg>
      </pc:sldChg>
      <pc:sldChg chg="addSp delSp modSp new add del mod modNotesTx">
        <pc:chgData name="Florian Enders" userId="38f0d492-4675-49fd-ace4-16006ee635c8" providerId="ADAL" clId="{6FF8932B-0CCE-4F9A-AE3F-3B179BE18ED9}" dt="2022-10-30T14:20:27.219" v="851" actId="47"/>
        <pc:sldMkLst>
          <pc:docMk/>
          <pc:sldMk cId="647405741" sldId="261"/>
        </pc:sldMkLst>
        <pc:spChg chg="mod">
          <ac:chgData name="Florian Enders" userId="38f0d492-4675-49fd-ace4-16006ee635c8" providerId="ADAL" clId="{6FF8932B-0CCE-4F9A-AE3F-3B179BE18ED9}" dt="2022-10-30T13:47:34.852" v="165" actId="20577"/>
          <ac:spMkLst>
            <pc:docMk/>
            <pc:sldMk cId="647405741" sldId="261"/>
            <ac:spMk id="2" creationId="{0FA7DD78-8682-4871-9741-291653780C13}"/>
          </ac:spMkLst>
        </pc:spChg>
        <pc:spChg chg="del">
          <ac:chgData name="Florian Enders" userId="38f0d492-4675-49fd-ace4-16006ee635c8" providerId="ADAL" clId="{6FF8932B-0CCE-4F9A-AE3F-3B179BE18ED9}" dt="2022-10-30T13:47:42.673" v="166" actId="478"/>
          <ac:spMkLst>
            <pc:docMk/>
            <pc:sldMk cId="647405741" sldId="261"/>
            <ac:spMk id="3" creationId="{0412A617-D710-82F1-FA3E-5302A304F4B2}"/>
          </ac:spMkLst>
        </pc:spChg>
        <pc:graphicFrameChg chg="add mod modGraphic">
          <ac:chgData name="Florian Enders" userId="38f0d492-4675-49fd-ace4-16006ee635c8" providerId="ADAL" clId="{6FF8932B-0CCE-4F9A-AE3F-3B179BE18ED9}" dt="2022-10-30T14:01:41.436" v="565" actId="14100"/>
          <ac:graphicFrameMkLst>
            <pc:docMk/>
            <pc:sldMk cId="647405741" sldId="261"/>
            <ac:graphicFrameMk id="4" creationId="{F74B2F4D-00D2-EF64-2EF0-0560B243088E}"/>
          </ac:graphicFrameMkLst>
        </pc:graphicFrameChg>
      </pc:sldChg>
      <pc:sldChg chg="addSp modSp mod modNotesTx">
        <pc:chgData name="Florian Enders" userId="38f0d492-4675-49fd-ace4-16006ee635c8" providerId="ADAL" clId="{6FF8932B-0CCE-4F9A-AE3F-3B179BE18ED9}" dt="2022-10-30T14:20:28.721" v="852"/>
        <pc:sldMkLst>
          <pc:docMk/>
          <pc:sldMk cId="3532163787" sldId="262"/>
        </pc:sldMkLst>
        <pc:spChg chg="add mod">
          <ac:chgData name="Florian Enders" userId="38f0d492-4675-49fd-ace4-16006ee635c8" providerId="ADAL" clId="{6FF8932B-0CCE-4F9A-AE3F-3B179BE18ED9}" dt="2022-10-30T14:19:56.018" v="840" actId="1036"/>
          <ac:spMkLst>
            <pc:docMk/>
            <pc:sldMk cId="3532163787" sldId="262"/>
            <ac:spMk id="3" creationId="{80BE48A7-741B-8CBC-B927-B1DC9CF3BF24}"/>
          </ac:spMkLst>
        </pc:spChg>
        <pc:spChg chg="add mod">
          <ac:chgData name="Florian Enders" userId="38f0d492-4675-49fd-ace4-16006ee635c8" providerId="ADAL" clId="{6FF8932B-0CCE-4F9A-AE3F-3B179BE18ED9}" dt="2022-10-30T14:19:56.018" v="840" actId="1036"/>
          <ac:spMkLst>
            <pc:docMk/>
            <pc:sldMk cId="3532163787" sldId="262"/>
            <ac:spMk id="4" creationId="{94E5A0CE-0B0C-DA8C-202D-A63A53D34A0A}"/>
          </ac:spMkLst>
        </pc:spChg>
        <pc:spChg chg="add mod">
          <ac:chgData name="Florian Enders" userId="38f0d492-4675-49fd-ace4-16006ee635c8" providerId="ADAL" clId="{6FF8932B-0CCE-4F9A-AE3F-3B179BE18ED9}" dt="2022-10-30T14:19:56.018" v="840" actId="1036"/>
          <ac:spMkLst>
            <pc:docMk/>
            <pc:sldMk cId="3532163787" sldId="262"/>
            <ac:spMk id="5" creationId="{B734FC6B-4DD3-B5E0-3B39-A1B9595D47C4}"/>
          </ac:spMkLst>
        </pc:spChg>
        <pc:spChg chg="add mod">
          <ac:chgData name="Florian Enders" userId="38f0d492-4675-49fd-ace4-16006ee635c8" providerId="ADAL" clId="{6FF8932B-0CCE-4F9A-AE3F-3B179BE18ED9}" dt="2022-10-30T14:19:56.018" v="840" actId="1036"/>
          <ac:spMkLst>
            <pc:docMk/>
            <pc:sldMk cId="3532163787" sldId="262"/>
            <ac:spMk id="6" creationId="{AC15A0FE-CCD4-B595-90C9-53303B062866}"/>
          </ac:spMkLst>
        </pc:spChg>
        <pc:spChg chg="add mod">
          <ac:chgData name="Florian Enders" userId="38f0d492-4675-49fd-ace4-16006ee635c8" providerId="ADAL" clId="{6FF8932B-0CCE-4F9A-AE3F-3B179BE18ED9}" dt="2022-10-30T14:19:56.018" v="840" actId="1036"/>
          <ac:spMkLst>
            <pc:docMk/>
            <pc:sldMk cId="3532163787" sldId="262"/>
            <ac:spMk id="7" creationId="{65153041-2099-66BF-F812-7156C5D98CC7}"/>
          </ac:spMkLst>
        </pc:spChg>
        <pc:spChg chg="add mod">
          <ac:chgData name="Florian Enders" userId="38f0d492-4675-49fd-ace4-16006ee635c8" providerId="ADAL" clId="{6FF8932B-0CCE-4F9A-AE3F-3B179BE18ED9}" dt="2022-10-30T14:19:56.018" v="840" actId="1036"/>
          <ac:spMkLst>
            <pc:docMk/>
            <pc:sldMk cId="3532163787" sldId="262"/>
            <ac:spMk id="8" creationId="{776F8679-9E2B-8DD1-D4EE-F8941735CE35}"/>
          </ac:spMkLst>
        </pc:spChg>
        <pc:spChg chg="add mod">
          <ac:chgData name="Florian Enders" userId="38f0d492-4675-49fd-ace4-16006ee635c8" providerId="ADAL" clId="{6FF8932B-0CCE-4F9A-AE3F-3B179BE18ED9}" dt="2022-10-30T14:19:56.018" v="840" actId="1036"/>
          <ac:spMkLst>
            <pc:docMk/>
            <pc:sldMk cId="3532163787" sldId="262"/>
            <ac:spMk id="9" creationId="{84C9474A-EA4A-8E8D-FB96-FC6ACB50FE51}"/>
          </ac:spMkLst>
        </pc:spChg>
        <pc:spChg chg="add mod">
          <ac:chgData name="Florian Enders" userId="38f0d492-4675-49fd-ace4-16006ee635c8" providerId="ADAL" clId="{6FF8932B-0CCE-4F9A-AE3F-3B179BE18ED9}" dt="2022-10-30T14:20:03.737" v="848" actId="20577"/>
          <ac:spMkLst>
            <pc:docMk/>
            <pc:sldMk cId="3532163787" sldId="262"/>
            <ac:spMk id="10" creationId="{E9FFEEE1-D115-9D46-635C-01624A4E878E}"/>
          </ac:spMkLst>
        </pc:spChg>
        <pc:graphicFrameChg chg="mod">
          <ac:chgData name="Florian Enders" userId="38f0d492-4675-49fd-ace4-16006ee635c8" providerId="ADAL" clId="{6FF8932B-0CCE-4F9A-AE3F-3B179BE18ED9}" dt="2022-10-30T14:19:56.018" v="840" actId="1036"/>
          <ac:graphicFrameMkLst>
            <pc:docMk/>
            <pc:sldMk cId="3532163787" sldId="262"/>
            <ac:graphicFrameMk id="2" creationId="{481FFB7F-9E7C-C62E-58D7-417F70E68633}"/>
          </ac:graphicFrameMkLst>
        </pc:graphicFrameChg>
      </pc:sldChg>
    </pc:docChg>
  </pc:docChgLst>
  <pc:docChgLst>
    <pc:chgData name="Kumar, Samarth" userId="S::bo92zule@fauad.fau.de::36246a69-e060-410f-b556-8617916ba862" providerId="AD" clId="Web-{26AC1D0A-333E-431E-A402-9ABC54780997}"/>
    <pc:docChg chg="modSld">
      <pc:chgData name="Kumar, Samarth" userId="S::bo92zule@fauad.fau.de::36246a69-e060-410f-b556-8617916ba862" providerId="AD" clId="Web-{26AC1D0A-333E-431E-A402-9ABC54780997}" dt="2022-11-02T23:10:36.505" v="164" actId="1076"/>
      <pc:docMkLst>
        <pc:docMk/>
      </pc:docMkLst>
      <pc:sldChg chg="addSp delSp modSp">
        <pc:chgData name="Kumar, Samarth" userId="S::bo92zule@fauad.fau.de::36246a69-e060-410f-b556-8617916ba862" providerId="AD" clId="Web-{26AC1D0A-333E-431E-A402-9ABC54780997}" dt="2022-11-02T22:39:25.219" v="10"/>
        <pc:sldMkLst>
          <pc:docMk/>
          <pc:sldMk cId="2252588411" sldId="258"/>
        </pc:sldMkLst>
        <pc:picChg chg="mod">
          <ac:chgData name="Kumar, Samarth" userId="S::bo92zule@fauad.fau.de::36246a69-e060-410f-b556-8617916ba862" providerId="AD" clId="Web-{26AC1D0A-333E-431E-A402-9ABC54780997}" dt="2022-11-02T22:39:20.843" v="9" actId="1076"/>
          <ac:picMkLst>
            <pc:docMk/>
            <pc:sldMk cId="2252588411" sldId="258"/>
            <ac:picMk id="4" creationId="{2FB5E9D6-6ADB-0F8E-9904-573A37A3C0C5}"/>
          </ac:picMkLst>
        </pc:picChg>
        <pc:picChg chg="add del mod">
          <ac:chgData name="Kumar, Samarth" userId="S::bo92zule@fauad.fau.de::36246a69-e060-410f-b556-8617916ba862" providerId="AD" clId="Web-{26AC1D0A-333E-431E-A402-9ABC54780997}" dt="2022-11-02T22:39:25.219" v="10"/>
          <ac:picMkLst>
            <pc:docMk/>
            <pc:sldMk cId="2252588411" sldId="258"/>
            <ac:picMk id="6" creationId="{EA849D41-1B80-06D2-FF46-55D70A9D33A0}"/>
          </ac:picMkLst>
        </pc:picChg>
      </pc:sldChg>
      <pc:sldChg chg="addSp delSp modSp">
        <pc:chgData name="Kumar, Samarth" userId="S::bo92zule@fauad.fau.de::36246a69-e060-410f-b556-8617916ba862" providerId="AD" clId="Web-{26AC1D0A-333E-431E-A402-9ABC54780997}" dt="2022-11-02T23:10:36.505" v="164" actId="1076"/>
        <pc:sldMkLst>
          <pc:docMk/>
          <pc:sldMk cId="3365946864" sldId="259"/>
        </pc:sldMkLst>
        <pc:spChg chg="mod">
          <ac:chgData name="Kumar, Samarth" userId="S::bo92zule@fauad.fau.de::36246a69-e060-410f-b556-8617916ba862" providerId="AD" clId="Web-{26AC1D0A-333E-431E-A402-9ABC54780997}" dt="2022-11-02T23:08:58.185" v="159" actId="20577"/>
          <ac:spMkLst>
            <pc:docMk/>
            <pc:sldMk cId="3365946864" sldId="259"/>
            <ac:spMk id="3" creationId="{409FDCE2-BB3A-F1BB-0184-2B2C42F2D11D}"/>
          </ac:spMkLst>
        </pc:spChg>
        <pc:picChg chg="del">
          <ac:chgData name="Kumar, Samarth" userId="S::bo92zule@fauad.fau.de::36246a69-e060-410f-b556-8617916ba862" providerId="AD" clId="Web-{26AC1D0A-333E-431E-A402-9ABC54780997}" dt="2022-11-02T23:10:15.911" v="160"/>
          <ac:picMkLst>
            <pc:docMk/>
            <pc:sldMk cId="3365946864" sldId="259"/>
            <ac:picMk id="5" creationId="{A127A72B-A3B7-193A-5005-FCF3B1CC8500}"/>
          </ac:picMkLst>
        </pc:picChg>
        <pc:picChg chg="add mod">
          <ac:chgData name="Kumar, Samarth" userId="S::bo92zule@fauad.fau.de::36246a69-e060-410f-b556-8617916ba862" providerId="AD" clId="Web-{26AC1D0A-333E-431E-A402-9ABC54780997}" dt="2022-11-02T23:10:36.505" v="164" actId="1076"/>
          <ac:picMkLst>
            <pc:docMk/>
            <pc:sldMk cId="3365946864" sldId="259"/>
            <ac:picMk id="6" creationId="{8C94533E-2E1F-D9E8-70A1-4A164D0F3976}"/>
          </ac:picMkLst>
        </pc:picChg>
      </pc:sldChg>
    </pc:docChg>
  </pc:docChgLst>
  <pc:docChgLst>
    <pc:chgData name="Enders, Florian" userId="S::oh92ecig@fauad.fau.de::38f0d492-4675-49fd-ace4-16006ee635c8" providerId="AD" clId="Web-{CEA2E89E-DFB6-4478-A6EC-0CD28E787EBD}"/>
    <pc:docChg chg="addSld modSld sldOrd addMainMaster delMainMaster">
      <pc:chgData name="Enders, Florian" userId="S::oh92ecig@fauad.fau.de::38f0d492-4675-49fd-ace4-16006ee635c8" providerId="AD" clId="Web-{CEA2E89E-DFB6-4478-A6EC-0CD28E787EBD}" dt="2022-10-30T13:38:11.561" v="336" actId="20577"/>
      <pc:docMkLst>
        <pc:docMk/>
      </pc:docMkLst>
      <pc:sldChg chg="addSp modSp mod setBg modClrScheme chgLayout">
        <pc:chgData name="Enders, Florian" userId="S::oh92ecig@fauad.fau.de::38f0d492-4675-49fd-ace4-16006ee635c8" providerId="AD" clId="Web-{CEA2E89E-DFB6-4478-A6EC-0CD28E787EBD}" dt="2022-10-30T13:11:36.563" v="10" actId="20577"/>
        <pc:sldMkLst>
          <pc:docMk/>
          <pc:sldMk cId="109857222" sldId="256"/>
        </pc:sldMkLst>
        <pc:spChg chg="mod ord">
          <ac:chgData name="Enders, Florian" userId="S::oh92ecig@fauad.fau.de::38f0d492-4675-49fd-ace4-16006ee635c8" providerId="AD" clId="Web-{CEA2E89E-DFB6-4478-A6EC-0CD28E787EBD}" dt="2022-10-30T13:11:36.563" v="10" actId="20577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Enders, Florian" userId="S::oh92ecig@fauad.fau.de::38f0d492-4675-49fd-ace4-16006ee635c8" providerId="AD" clId="Web-{CEA2E89E-DFB6-4478-A6EC-0CD28E787EBD}" dt="2022-10-30T13:09:38.699" v="6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Enders, Florian" userId="S::oh92ecig@fauad.fau.de::38f0d492-4675-49fd-ace4-16006ee635c8" providerId="AD" clId="Web-{CEA2E89E-DFB6-4478-A6EC-0CD28E787EBD}" dt="2022-10-30T13:09:38.699" v="6"/>
          <ac:spMkLst>
            <pc:docMk/>
            <pc:sldMk cId="109857222" sldId="256"/>
            <ac:spMk id="9" creationId="{1DB043B4-68C6-45B9-82AC-A5800EADB8DB}"/>
          </ac:spMkLst>
        </pc:spChg>
        <pc:spChg chg="add">
          <ac:chgData name="Enders, Florian" userId="S::oh92ecig@fauad.fau.de::38f0d492-4675-49fd-ace4-16006ee635c8" providerId="AD" clId="Web-{CEA2E89E-DFB6-4478-A6EC-0CD28E787EBD}" dt="2022-10-30T13:09:38.699" v="6"/>
          <ac:spMkLst>
            <pc:docMk/>
            <pc:sldMk cId="109857222" sldId="256"/>
            <ac:spMk id="15" creationId="{41AC6C06-99FE-4BA1-BC82-8406A424CD67}"/>
          </ac:spMkLst>
        </pc:spChg>
        <pc:spChg chg="add">
          <ac:chgData name="Enders, Florian" userId="S::oh92ecig@fauad.fau.de::38f0d492-4675-49fd-ace4-16006ee635c8" providerId="AD" clId="Web-{CEA2E89E-DFB6-4478-A6EC-0CD28E787EBD}" dt="2022-10-30T13:09:38.699" v="6"/>
          <ac:spMkLst>
            <pc:docMk/>
            <pc:sldMk cId="109857222" sldId="256"/>
            <ac:spMk id="17" creationId="{7AEC842D-C905-4DEA-B1C3-CA51995C572A}"/>
          </ac:spMkLst>
        </pc:spChg>
        <pc:grpChg chg="add">
          <ac:chgData name="Enders, Florian" userId="S::oh92ecig@fauad.fau.de::38f0d492-4675-49fd-ace4-16006ee635c8" providerId="AD" clId="Web-{CEA2E89E-DFB6-4478-A6EC-0CD28E787EBD}" dt="2022-10-30T13:09:38.699" v="6"/>
          <ac:grpSpMkLst>
            <pc:docMk/>
            <pc:sldMk cId="109857222" sldId="256"/>
            <ac:grpSpMk id="11" creationId="{4592A8CB-0B0A-43A5-86F4-712B0C469671}"/>
          </ac:grpSpMkLst>
        </pc:grpChg>
        <pc:picChg chg="add">
          <ac:chgData name="Enders, Florian" userId="S::oh92ecig@fauad.fau.de::38f0d492-4675-49fd-ace4-16006ee635c8" providerId="AD" clId="Web-{CEA2E89E-DFB6-4478-A6EC-0CD28E787EBD}" dt="2022-10-30T13:09:38.699" v="6"/>
          <ac:picMkLst>
            <pc:docMk/>
            <pc:sldMk cId="109857222" sldId="256"/>
            <ac:picMk id="4" creationId="{1F88EF42-9877-5A19-F393-40B83C557567}"/>
          </ac:picMkLst>
        </pc:picChg>
      </pc:sldChg>
      <pc:sldChg chg="modSp new">
        <pc:chgData name="Enders, Florian" userId="S::oh92ecig@fauad.fau.de::38f0d492-4675-49fd-ace4-16006ee635c8" providerId="AD" clId="Web-{CEA2E89E-DFB6-4478-A6EC-0CD28E787EBD}" dt="2022-10-30T13:34:56.289" v="208" actId="20577"/>
        <pc:sldMkLst>
          <pc:docMk/>
          <pc:sldMk cId="3132613013" sldId="257"/>
        </pc:sldMkLst>
        <pc:spChg chg="mod">
          <ac:chgData name="Enders, Florian" userId="S::oh92ecig@fauad.fau.de::38f0d492-4675-49fd-ace4-16006ee635c8" providerId="AD" clId="Web-{CEA2E89E-DFB6-4478-A6EC-0CD28E787EBD}" dt="2022-10-30T13:34:56.289" v="208" actId="20577"/>
          <ac:spMkLst>
            <pc:docMk/>
            <pc:sldMk cId="3132613013" sldId="257"/>
            <ac:spMk id="2" creationId="{FDF044E8-555D-FFC1-E888-5FA2E535D00F}"/>
          </ac:spMkLst>
        </pc:spChg>
        <pc:spChg chg="mod">
          <ac:chgData name="Enders, Florian" userId="S::oh92ecig@fauad.fau.de::38f0d492-4675-49fd-ace4-16006ee635c8" providerId="AD" clId="Web-{CEA2E89E-DFB6-4478-A6EC-0CD28E787EBD}" dt="2022-10-30T13:33:46.302" v="204" actId="20577"/>
          <ac:spMkLst>
            <pc:docMk/>
            <pc:sldMk cId="3132613013" sldId="257"/>
            <ac:spMk id="3" creationId="{C1FF52D2-4383-744B-000C-13CC2A63162D}"/>
          </ac:spMkLst>
        </pc:spChg>
      </pc:sldChg>
      <pc:sldChg chg="modSp new">
        <pc:chgData name="Enders, Florian" userId="S::oh92ecig@fauad.fau.de::38f0d492-4675-49fd-ace4-16006ee635c8" providerId="AD" clId="Web-{CEA2E89E-DFB6-4478-A6EC-0CD28E787EBD}" dt="2022-10-30T13:28:34.979" v="107" actId="20577"/>
        <pc:sldMkLst>
          <pc:docMk/>
          <pc:sldMk cId="2252588411" sldId="258"/>
        </pc:sldMkLst>
        <pc:spChg chg="mod">
          <ac:chgData name="Enders, Florian" userId="S::oh92ecig@fauad.fau.de::38f0d492-4675-49fd-ace4-16006ee635c8" providerId="AD" clId="Web-{CEA2E89E-DFB6-4478-A6EC-0CD28E787EBD}" dt="2022-10-30T13:19:32.039" v="44" actId="20577"/>
          <ac:spMkLst>
            <pc:docMk/>
            <pc:sldMk cId="2252588411" sldId="258"/>
            <ac:spMk id="2" creationId="{DBFA3B51-1ED3-7BF1-9434-2EBF0A94DD5D}"/>
          </ac:spMkLst>
        </pc:spChg>
        <pc:spChg chg="mod">
          <ac:chgData name="Enders, Florian" userId="S::oh92ecig@fauad.fau.de::38f0d492-4675-49fd-ace4-16006ee635c8" providerId="AD" clId="Web-{CEA2E89E-DFB6-4478-A6EC-0CD28E787EBD}" dt="2022-10-30T13:28:34.979" v="107" actId="20577"/>
          <ac:spMkLst>
            <pc:docMk/>
            <pc:sldMk cId="2252588411" sldId="258"/>
            <ac:spMk id="3" creationId="{9D963B02-352F-44C1-E911-FF2037D83A4F}"/>
          </ac:spMkLst>
        </pc:spChg>
      </pc:sldChg>
      <pc:sldChg chg="modSp new ord">
        <pc:chgData name="Enders, Florian" userId="S::oh92ecig@fauad.fau.de::38f0d492-4675-49fd-ace4-16006ee635c8" providerId="AD" clId="Web-{CEA2E89E-DFB6-4478-A6EC-0CD28E787EBD}" dt="2022-10-30T13:38:11.561" v="336" actId="20577"/>
        <pc:sldMkLst>
          <pc:docMk/>
          <pc:sldMk cId="3365946864" sldId="259"/>
        </pc:sldMkLst>
        <pc:spChg chg="mod">
          <ac:chgData name="Enders, Florian" userId="S::oh92ecig@fauad.fau.de::38f0d492-4675-49fd-ace4-16006ee635c8" providerId="AD" clId="Web-{CEA2E89E-DFB6-4478-A6EC-0CD28E787EBD}" dt="2022-10-30T13:34:59.039" v="209" actId="20577"/>
          <ac:spMkLst>
            <pc:docMk/>
            <pc:sldMk cId="3365946864" sldId="259"/>
            <ac:spMk id="2" creationId="{A5EE275A-4222-6911-B132-EA3D6750D5C2}"/>
          </ac:spMkLst>
        </pc:spChg>
        <pc:spChg chg="mod">
          <ac:chgData name="Enders, Florian" userId="S::oh92ecig@fauad.fau.de::38f0d492-4675-49fd-ace4-16006ee635c8" providerId="AD" clId="Web-{CEA2E89E-DFB6-4478-A6EC-0CD28E787EBD}" dt="2022-10-30T13:38:11.561" v="336" actId="20577"/>
          <ac:spMkLst>
            <pc:docMk/>
            <pc:sldMk cId="3365946864" sldId="259"/>
            <ac:spMk id="3" creationId="{409FDCE2-BB3A-F1BB-0184-2B2C42F2D11D}"/>
          </ac:spMkLst>
        </pc:spChg>
      </pc:sldChg>
      <pc:sldMasterChg chg="del delSldLayout">
        <pc:chgData name="Enders, Florian" userId="S::oh92ecig@fauad.fau.de::38f0d492-4675-49fd-ace4-16006ee635c8" providerId="AD" clId="Web-{CEA2E89E-DFB6-4478-A6EC-0CD28E787EBD}" dt="2022-10-30T13:08:25.865" v="0"/>
        <pc:sldMasterMkLst>
          <pc:docMk/>
          <pc:sldMasterMk cId="2460954070" sldId="2147483660"/>
        </pc:sldMasterMkLst>
        <pc:sldLayoutChg chg="del">
          <pc:chgData name="Enders, Florian" userId="S::oh92ecig@fauad.fau.de::38f0d492-4675-49fd-ace4-16006ee635c8" providerId="AD" clId="Web-{CEA2E89E-DFB6-4478-A6EC-0CD28E787EBD}" dt="2022-10-30T13:08:25.865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Enders, Florian" userId="S::oh92ecig@fauad.fau.de::38f0d492-4675-49fd-ace4-16006ee635c8" providerId="AD" clId="Web-{CEA2E89E-DFB6-4478-A6EC-0CD28E787EBD}" dt="2022-10-30T13:08:25.865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Enders, Florian" userId="S::oh92ecig@fauad.fau.de::38f0d492-4675-49fd-ace4-16006ee635c8" providerId="AD" clId="Web-{CEA2E89E-DFB6-4478-A6EC-0CD28E787EBD}" dt="2022-10-30T13:08:25.865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Enders, Florian" userId="S::oh92ecig@fauad.fau.de::38f0d492-4675-49fd-ace4-16006ee635c8" providerId="AD" clId="Web-{CEA2E89E-DFB6-4478-A6EC-0CD28E787EBD}" dt="2022-10-30T13:08:25.865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Enders, Florian" userId="S::oh92ecig@fauad.fau.de::38f0d492-4675-49fd-ace4-16006ee635c8" providerId="AD" clId="Web-{CEA2E89E-DFB6-4478-A6EC-0CD28E787EBD}" dt="2022-10-30T13:08:25.865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Enders, Florian" userId="S::oh92ecig@fauad.fau.de::38f0d492-4675-49fd-ace4-16006ee635c8" providerId="AD" clId="Web-{CEA2E89E-DFB6-4478-A6EC-0CD28E787EBD}" dt="2022-10-30T13:08:25.865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Enders, Florian" userId="S::oh92ecig@fauad.fau.de::38f0d492-4675-49fd-ace4-16006ee635c8" providerId="AD" clId="Web-{CEA2E89E-DFB6-4478-A6EC-0CD28E787EBD}" dt="2022-10-30T13:08:25.865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Enders, Florian" userId="S::oh92ecig@fauad.fau.de::38f0d492-4675-49fd-ace4-16006ee635c8" providerId="AD" clId="Web-{CEA2E89E-DFB6-4478-A6EC-0CD28E787EBD}" dt="2022-10-30T13:08:25.865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Enders, Florian" userId="S::oh92ecig@fauad.fau.de::38f0d492-4675-49fd-ace4-16006ee635c8" providerId="AD" clId="Web-{CEA2E89E-DFB6-4478-A6EC-0CD28E787EBD}" dt="2022-10-30T13:08:25.865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Enders, Florian" userId="S::oh92ecig@fauad.fau.de::38f0d492-4675-49fd-ace4-16006ee635c8" providerId="AD" clId="Web-{CEA2E89E-DFB6-4478-A6EC-0CD28E787EBD}" dt="2022-10-30T13:08:25.865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Enders, Florian" userId="S::oh92ecig@fauad.fau.de::38f0d492-4675-49fd-ace4-16006ee635c8" providerId="AD" clId="Web-{CEA2E89E-DFB6-4478-A6EC-0CD28E787EBD}" dt="2022-10-30T13:08:25.865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Enders, Florian" userId="S::oh92ecig@fauad.fau.de::38f0d492-4675-49fd-ace4-16006ee635c8" providerId="AD" clId="Web-{CEA2E89E-DFB6-4478-A6EC-0CD28E787EBD}" dt="2022-10-30T13:08:42.990" v="1"/>
        <pc:sldMasterMkLst>
          <pc:docMk/>
          <pc:sldMasterMk cId="2918365508" sldId="2147483672"/>
        </pc:sldMasterMkLst>
        <pc:sldLayoutChg chg="add del mod replId">
          <pc:chgData name="Enders, Florian" userId="S::oh92ecig@fauad.fau.de::38f0d492-4675-49fd-ace4-16006ee635c8" providerId="AD" clId="Web-{CEA2E89E-DFB6-4478-A6EC-0CD28E787EBD}" dt="2022-10-30T13:08:42.990" v="1"/>
          <pc:sldLayoutMkLst>
            <pc:docMk/>
            <pc:sldMasterMk cId="2918365508" sldId="2147483672"/>
            <pc:sldLayoutMk cId="475613906" sldId="2147483673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2.990" v="1"/>
          <pc:sldLayoutMkLst>
            <pc:docMk/>
            <pc:sldMasterMk cId="2918365508" sldId="2147483672"/>
            <pc:sldLayoutMk cId="380657354" sldId="2147483674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2.990" v="1"/>
          <pc:sldLayoutMkLst>
            <pc:docMk/>
            <pc:sldMasterMk cId="2918365508" sldId="2147483672"/>
            <pc:sldLayoutMk cId="465460192" sldId="2147483675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2.990" v="1"/>
          <pc:sldLayoutMkLst>
            <pc:docMk/>
            <pc:sldMasterMk cId="2918365508" sldId="2147483672"/>
            <pc:sldLayoutMk cId="3390945494" sldId="2147483676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2.990" v="1"/>
          <pc:sldLayoutMkLst>
            <pc:docMk/>
            <pc:sldMasterMk cId="2918365508" sldId="2147483672"/>
            <pc:sldLayoutMk cId="1791179912" sldId="2147483677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2.990" v="1"/>
          <pc:sldLayoutMkLst>
            <pc:docMk/>
            <pc:sldMasterMk cId="2918365508" sldId="2147483672"/>
            <pc:sldLayoutMk cId="3533498186" sldId="2147483678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2.990" v="1"/>
          <pc:sldLayoutMkLst>
            <pc:docMk/>
            <pc:sldMasterMk cId="2918365508" sldId="2147483672"/>
            <pc:sldLayoutMk cId="2368284866" sldId="2147483679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2.990" v="1"/>
          <pc:sldLayoutMkLst>
            <pc:docMk/>
            <pc:sldMasterMk cId="2918365508" sldId="2147483672"/>
            <pc:sldLayoutMk cId="2730011650" sldId="2147483680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2.990" v="1"/>
          <pc:sldLayoutMkLst>
            <pc:docMk/>
            <pc:sldMasterMk cId="2918365508" sldId="2147483672"/>
            <pc:sldLayoutMk cId="3222748179" sldId="2147483681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2.990" v="1"/>
          <pc:sldLayoutMkLst>
            <pc:docMk/>
            <pc:sldMasterMk cId="2918365508" sldId="2147483672"/>
            <pc:sldLayoutMk cId="2801758746" sldId="2147483682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2.990" v="1"/>
          <pc:sldLayoutMkLst>
            <pc:docMk/>
            <pc:sldMasterMk cId="2918365508" sldId="2147483672"/>
            <pc:sldLayoutMk cId="1260427850" sldId="2147483683"/>
          </pc:sldLayoutMkLst>
        </pc:sldLayoutChg>
      </pc:sldMasterChg>
      <pc:sldMasterChg chg="add del addSldLayout delSldLayout modSldLayout">
        <pc:chgData name="Enders, Florian" userId="S::oh92ecig@fauad.fau.de::38f0d492-4675-49fd-ace4-16006ee635c8" providerId="AD" clId="Web-{CEA2E89E-DFB6-4478-A6EC-0CD28E787EBD}" dt="2022-10-30T13:08:44.975" v="2"/>
        <pc:sldMasterMkLst>
          <pc:docMk/>
          <pc:sldMasterMk cId="2401584660" sldId="2147483684"/>
        </pc:sldMasterMkLst>
        <pc:sldLayoutChg chg="add del mod replId">
          <pc:chgData name="Enders, Florian" userId="S::oh92ecig@fauad.fau.de::38f0d492-4675-49fd-ace4-16006ee635c8" providerId="AD" clId="Web-{CEA2E89E-DFB6-4478-A6EC-0CD28E787EBD}" dt="2022-10-30T13:08:44.975" v="2"/>
          <pc:sldLayoutMkLst>
            <pc:docMk/>
            <pc:sldMasterMk cId="2401584660" sldId="2147483684"/>
            <pc:sldLayoutMk cId="32056649" sldId="2147483685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4.975" v="2"/>
          <pc:sldLayoutMkLst>
            <pc:docMk/>
            <pc:sldMasterMk cId="2401584660" sldId="2147483684"/>
            <pc:sldLayoutMk cId="2478265583" sldId="2147483686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4.975" v="2"/>
          <pc:sldLayoutMkLst>
            <pc:docMk/>
            <pc:sldMasterMk cId="2401584660" sldId="2147483684"/>
            <pc:sldLayoutMk cId="4011485967" sldId="2147483687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4.975" v="2"/>
          <pc:sldLayoutMkLst>
            <pc:docMk/>
            <pc:sldMasterMk cId="2401584660" sldId="2147483684"/>
            <pc:sldLayoutMk cId="2595705935" sldId="2147483688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4.975" v="2"/>
          <pc:sldLayoutMkLst>
            <pc:docMk/>
            <pc:sldMasterMk cId="2401584660" sldId="2147483684"/>
            <pc:sldLayoutMk cId="4078559353" sldId="2147483689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4.975" v="2"/>
          <pc:sldLayoutMkLst>
            <pc:docMk/>
            <pc:sldMasterMk cId="2401584660" sldId="2147483684"/>
            <pc:sldLayoutMk cId="72136273" sldId="2147483690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4.975" v="2"/>
          <pc:sldLayoutMkLst>
            <pc:docMk/>
            <pc:sldMasterMk cId="2401584660" sldId="2147483684"/>
            <pc:sldLayoutMk cId="464378975" sldId="2147483691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4.975" v="2"/>
          <pc:sldLayoutMkLst>
            <pc:docMk/>
            <pc:sldMasterMk cId="2401584660" sldId="2147483684"/>
            <pc:sldLayoutMk cId="4052731472" sldId="2147483692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4.975" v="2"/>
          <pc:sldLayoutMkLst>
            <pc:docMk/>
            <pc:sldMasterMk cId="2401584660" sldId="2147483684"/>
            <pc:sldLayoutMk cId="2509098788" sldId="2147483693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4.975" v="2"/>
          <pc:sldLayoutMkLst>
            <pc:docMk/>
            <pc:sldMasterMk cId="2401584660" sldId="2147483684"/>
            <pc:sldLayoutMk cId="993992635" sldId="2147483694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4.975" v="2"/>
          <pc:sldLayoutMkLst>
            <pc:docMk/>
            <pc:sldMasterMk cId="2401584660" sldId="2147483684"/>
            <pc:sldLayoutMk cId="3146735993" sldId="2147483695"/>
          </pc:sldLayoutMkLst>
        </pc:sldLayoutChg>
      </pc:sldMasterChg>
      <pc:sldMasterChg chg="add del addSldLayout delSldLayout modSldLayout">
        <pc:chgData name="Enders, Florian" userId="S::oh92ecig@fauad.fau.de::38f0d492-4675-49fd-ace4-16006ee635c8" providerId="AD" clId="Web-{CEA2E89E-DFB6-4478-A6EC-0CD28E787EBD}" dt="2022-10-30T13:08:47.022" v="3"/>
        <pc:sldMasterMkLst>
          <pc:docMk/>
          <pc:sldMasterMk cId="3144115095" sldId="2147483696"/>
        </pc:sldMasterMkLst>
        <pc:sldLayoutChg chg="add del mod replId">
          <pc:chgData name="Enders, Florian" userId="S::oh92ecig@fauad.fau.de::38f0d492-4675-49fd-ace4-16006ee635c8" providerId="AD" clId="Web-{CEA2E89E-DFB6-4478-A6EC-0CD28E787EBD}" dt="2022-10-30T13:08:47.022" v="3"/>
          <pc:sldLayoutMkLst>
            <pc:docMk/>
            <pc:sldMasterMk cId="3144115095" sldId="2147483696"/>
            <pc:sldLayoutMk cId="1189890198" sldId="2147483697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7.022" v="3"/>
          <pc:sldLayoutMkLst>
            <pc:docMk/>
            <pc:sldMasterMk cId="3144115095" sldId="2147483696"/>
            <pc:sldLayoutMk cId="550794339" sldId="2147483698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7.022" v="3"/>
          <pc:sldLayoutMkLst>
            <pc:docMk/>
            <pc:sldMasterMk cId="3144115095" sldId="2147483696"/>
            <pc:sldLayoutMk cId="3766120668" sldId="2147483699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7.022" v="3"/>
          <pc:sldLayoutMkLst>
            <pc:docMk/>
            <pc:sldMasterMk cId="3144115095" sldId="2147483696"/>
            <pc:sldLayoutMk cId="2474285989" sldId="2147483700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7.022" v="3"/>
          <pc:sldLayoutMkLst>
            <pc:docMk/>
            <pc:sldMasterMk cId="3144115095" sldId="2147483696"/>
            <pc:sldLayoutMk cId="8940638" sldId="2147483701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7.022" v="3"/>
          <pc:sldLayoutMkLst>
            <pc:docMk/>
            <pc:sldMasterMk cId="3144115095" sldId="2147483696"/>
            <pc:sldLayoutMk cId="1128587692" sldId="2147483702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7.022" v="3"/>
          <pc:sldLayoutMkLst>
            <pc:docMk/>
            <pc:sldMasterMk cId="3144115095" sldId="2147483696"/>
            <pc:sldLayoutMk cId="2834172714" sldId="2147483703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7.022" v="3"/>
          <pc:sldLayoutMkLst>
            <pc:docMk/>
            <pc:sldMasterMk cId="3144115095" sldId="2147483696"/>
            <pc:sldLayoutMk cId="687015036" sldId="2147483704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7.022" v="3"/>
          <pc:sldLayoutMkLst>
            <pc:docMk/>
            <pc:sldMasterMk cId="3144115095" sldId="2147483696"/>
            <pc:sldLayoutMk cId="4178504874" sldId="2147483705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7.022" v="3"/>
          <pc:sldLayoutMkLst>
            <pc:docMk/>
            <pc:sldMasterMk cId="3144115095" sldId="2147483696"/>
            <pc:sldLayoutMk cId="4200712223" sldId="2147483706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7.022" v="3"/>
          <pc:sldLayoutMkLst>
            <pc:docMk/>
            <pc:sldMasterMk cId="3144115095" sldId="2147483696"/>
            <pc:sldLayoutMk cId="2909524045" sldId="2147483707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7.022" v="3"/>
          <pc:sldLayoutMkLst>
            <pc:docMk/>
            <pc:sldMasterMk cId="3144115095" sldId="2147483696"/>
            <pc:sldLayoutMk cId="2755802632" sldId="2147483708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7.022" v="3"/>
          <pc:sldLayoutMkLst>
            <pc:docMk/>
            <pc:sldMasterMk cId="3144115095" sldId="2147483696"/>
            <pc:sldLayoutMk cId="1723901875" sldId="2147483709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7.022" v="3"/>
          <pc:sldLayoutMkLst>
            <pc:docMk/>
            <pc:sldMasterMk cId="3144115095" sldId="2147483696"/>
            <pc:sldLayoutMk cId="84824568" sldId="2147483710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7.022" v="3"/>
          <pc:sldLayoutMkLst>
            <pc:docMk/>
            <pc:sldMasterMk cId="3144115095" sldId="2147483696"/>
            <pc:sldLayoutMk cId="2975211616" sldId="2147483711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7.022" v="3"/>
          <pc:sldLayoutMkLst>
            <pc:docMk/>
            <pc:sldMasterMk cId="3144115095" sldId="2147483696"/>
            <pc:sldLayoutMk cId="2549144576" sldId="2147483712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7.022" v="3"/>
          <pc:sldLayoutMkLst>
            <pc:docMk/>
            <pc:sldMasterMk cId="3144115095" sldId="2147483696"/>
            <pc:sldLayoutMk cId="3844082561" sldId="2147483713"/>
          </pc:sldLayoutMkLst>
        </pc:sldLayoutChg>
      </pc:sldMasterChg>
      <pc:sldMasterChg chg="add del addSldLayout delSldLayout modSldLayout">
        <pc:chgData name="Enders, Florian" userId="S::oh92ecig@fauad.fau.de::38f0d492-4675-49fd-ace4-16006ee635c8" providerId="AD" clId="Web-{CEA2E89E-DFB6-4478-A6EC-0CD28E787EBD}" dt="2022-10-30T13:08:49.866" v="4"/>
        <pc:sldMasterMkLst>
          <pc:docMk/>
          <pc:sldMasterMk cId="2995694320" sldId="2147483714"/>
        </pc:sldMasterMkLst>
        <pc:sldLayoutChg chg="add del mod replId">
          <pc:chgData name="Enders, Florian" userId="S::oh92ecig@fauad.fau.de::38f0d492-4675-49fd-ace4-16006ee635c8" providerId="AD" clId="Web-{CEA2E89E-DFB6-4478-A6EC-0CD28E787EBD}" dt="2022-10-30T13:08:49.866" v="4"/>
          <pc:sldLayoutMkLst>
            <pc:docMk/>
            <pc:sldMasterMk cId="2995694320" sldId="2147483714"/>
            <pc:sldLayoutMk cId="3469611181" sldId="2147483715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9.866" v="4"/>
          <pc:sldLayoutMkLst>
            <pc:docMk/>
            <pc:sldMasterMk cId="2995694320" sldId="2147483714"/>
            <pc:sldLayoutMk cId="2418338526" sldId="2147483716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9.866" v="4"/>
          <pc:sldLayoutMkLst>
            <pc:docMk/>
            <pc:sldMasterMk cId="2995694320" sldId="2147483714"/>
            <pc:sldLayoutMk cId="1486382096" sldId="2147483717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9.866" v="4"/>
          <pc:sldLayoutMkLst>
            <pc:docMk/>
            <pc:sldMasterMk cId="2995694320" sldId="2147483714"/>
            <pc:sldLayoutMk cId="1264009284" sldId="2147483718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9.866" v="4"/>
          <pc:sldLayoutMkLst>
            <pc:docMk/>
            <pc:sldMasterMk cId="2995694320" sldId="2147483714"/>
            <pc:sldLayoutMk cId="3874791729" sldId="2147483719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9.866" v="4"/>
          <pc:sldLayoutMkLst>
            <pc:docMk/>
            <pc:sldMasterMk cId="2995694320" sldId="2147483714"/>
            <pc:sldLayoutMk cId="1035789609" sldId="2147483720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9.866" v="4"/>
          <pc:sldLayoutMkLst>
            <pc:docMk/>
            <pc:sldMasterMk cId="2995694320" sldId="2147483714"/>
            <pc:sldLayoutMk cId="389006737" sldId="2147483721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9.866" v="4"/>
          <pc:sldLayoutMkLst>
            <pc:docMk/>
            <pc:sldMasterMk cId="2995694320" sldId="2147483714"/>
            <pc:sldLayoutMk cId="963182371" sldId="2147483722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9.866" v="4"/>
          <pc:sldLayoutMkLst>
            <pc:docMk/>
            <pc:sldMasterMk cId="2995694320" sldId="2147483714"/>
            <pc:sldLayoutMk cId="1870044953" sldId="2147483723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9.866" v="4"/>
          <pc:sldLayoutMkLst>
            <pc:docMk/>
            <pc:sldMasterMk cId="2995694320" sldId="2147483714"/>
            <pc:sldLayoutMk cId="1665289046" sldId="2147483724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9.866" v="4"/>
          <pc:sldLayoutMkLst>
            <pc:docMk/>
            <pc:sldMasterMk cId="2995694320" sldId="2147483714"/>
            <pc:sldLayoutMk cId="4019181979" sldId="2147483725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9.866" v="4"/>
          <pc:sldLayoutMkLst>
            <pc:docMk/>
            <pc:sldMasterMk cId="2995694320" sldId="2147483714"/>
            <pc:sldLayoutMk cId="2750767486" sldId="2147483726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9.866" v="4"/>
          <pc:sldLayoutMkLst>
            <pc:docMk/>
            <pc:sldMasterMk cId="2995694320" sldId="2147483714"/>
            <pc:sldLayoutMk cId="313936965" sldId="2147483727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9.866" v="4"/>
          <pc:sldLayoutMkLst>
            <pc:docMk/>
            <pc:sldMasterMk cId="2995694320" sldId="2147483714"/>
            <pc:sldLayoutMk cId="1024675813" sldId="2147483728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9.866" v="4"/>
          <pc:sldLayoutMkLst>
            <pc:docMk/>
            <pc:sldMasterMk cId="2995694320" sldId="2147483714"/>
            <pc:sldLayoutMk cId="2049021619" sldId="2147483729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9.866" v="4"/>
          <pc:sldLayoutMkLst>
            <pc:docMk/>
            <pc:sldMasterMk cId="2995694320" sldId="2147483714"/>
            <pc:sldLayoutMk cId="929441011" sldId="2147483730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9.866" v="4"/>
          <pc:sldLayoutMkLst>
            <pc:docMk/>
            <pc:sldMasterMk cId="2995694320" sldId="2147483714"/>
            <pc:sldLayoutMk cId="3278933638" sldId="2147483731"/>
          </pc:sldLayoutMkLst>
        </pc:sldLayoutChg>
      </pc:sldMasterChg>
      <pc:sldMasterChg chg="add del addSldLayout delSldLayout modSldLayout">
        <pc:chgData name="Enders, Florian" userId="S::oh92ecig@fauad.fau.de::38f0d492-4675-49fd-ace4-16006ee635c8" providerId="AD" clId="Web-{CEA2E89E-DFB6-4478-A6EC-0CD28E787EBD}" dt="2022-10-30T13:08:51.413" v="5"/>
        <pc:sldMasterMkLst>
          <pc:docMk/>
          <pc:sldMasterMk cId="1917149169" sldId="2147483732"/>
        </pc:sldMasterMkLst>
        <pc:sldLayoutChg chg="add del mod replId">
          <pc:chgData name="Enders, Florian" userId="S::oh92ecig@fauad.fau.de::38f0d492-4675-49fd-ace4-16006ee635c8" providerId="AD" clId="Web-{CEA2E89E-DFB6-4478-A6EC-0CD28E787EBD}" dt="2022-10-30T13:08:51.413" v="5"/>
          <pc:sldLayoutMkLst>
            <pc:docMk/>
            <pc:sldMasterMk cId="1917149169" sldId="2147483732"/>
            <pc:sldLayoutMk cId="2685753504" sldId="2147483733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51.413" v="5"/>
          <pc:sldLayoutMkLst>
            <pc:docMk/>
            <pc:sldMasterMk cId="1917149169" sldId="2147483732"/>
            <pc:sldLayoutMk cId="2503151981" sldId="2147483734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51.413" v="5"/>
          <pc:sldLayoutMkLst>
            <pc:docMk/>
            <pc:sldMasterMk cId="1917149169" sldId="2147483732"/>
            <pc:sldLayoutMk cId="980440899" sldId="2147483735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51.413" v="5"/>
          <pc:sldLayoutMkLst>
            <pc:docMk/>
            <pc:sldMasterMk cId="1917149169" sldId="2147483732"/>
            <pc:sldLayoutMk cId="3322063745" sldId="2147483736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51.413" v="5"/>
          <pc:sldLayoutMkLst>
            <pc:docMk/>
            <pc:sldMasterMk cId="1917149169" sldId="2147483732"/>
            <pc:sldLayoutMk cId="1258202402" sldId="2147483737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51.413" v="5"/>
          <pc:sldLayoutMkLst>
            <pc:docMk/>
            <pc:sldMasterMk cId="1917149169" sldId="2147483732"/>
            <pc:sldLayoutMk cId="893131362" sldId="2147483738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51.413" v="5"/>
          <pc:sldLayoutMkLst>
            <pc:docMk/>
            <pc:sldMasterMk cId="1917149169" sldId="2147483732"/>
            <pc:sldLayoutMk cId="1334941370" sldId="2147483739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51.413" v="5"/>
          <pc:sldLayoutMkLst>
            <pc:docMk/>
            <pc:sldMasterMk cId="1917149169" sldId="2147483732"/>
            <pc:sldLayoutMk cId="3824479138" sldId="2147483740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51.413" v="5"/>
          <pc:sldLayoutMkLst>
            <pc:docMk/>
            <pc:sldMasterMk cId="1917149169" sldId="2147483732"/>
            <pc:sldLayoutMk cId="869053492" sldId="2147483741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51.413" v="5"/>
          <pc:sldLayoutMkLst>
            <pc:docMk/>
            <pc:sldMasterMk cId="1917149169" sldId="2147483732"/>
            <pc:sldLayoutMk cId="608508878" sldId="2147483742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51.413" v="5"/>
          <pc:sldLayoutMkLst>
            <pc:docMk/>
            <pc:sldMasterMk cId="1917149169" sldId="2147483732"/>
            <pc:sldLayoutMk cId="3555005923" sldId="2147483743"/>
          </pc:sldLayoutMkLst>
        </pc:sldLayoutChg>
      </pc:sldMasterChg>
      <pc:sldMasterChg chg="add del addSldLayout delSldLayout modSldLayout">
        <pc:chgData name="Enders, Florian" userId="S::oh92ecig@fauad.fau.de::38f0d492-4675-49fd-ace4-16006ee635c8" providerId="AD" clId="Web-{CEA2E89E-DFB6-4478-A6EC-0CD28E787EBD}" dt="2022-10-30T13:09:38.699" v="6"/>
        <pc:sldMasterMkLst>
          <pc:docMk/>
          <pc:sldMasterMk cId="2188825516" sldId="2147483744"/>
        </pc:sldMasterMkLst>
        <pc:sldLayoutChg chg="add del mod replId">
          <pc:chgData name="Enders, Florian" userId="S::oh92ecig@fauad.fau.de::38f0d492-4675-49fd-ace4-16006ee635c8" providerId="AD" clId="Web-{CEA2E89E-DFB6-4478-A6EC-0CD28E787EBD}" dt="2022-10-30T13:09:38.699" v="6"/>
          <pc:sldLayoutMkLst>
            <pc:docMk/>
            <pc:sldMasterMk cId="2188825516" sldId="2147483744"/>
            <pc:sldLayoutMk cId="162830484" sldId="2147483745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9:38.699" v="6"/>
          <pc:sldLayoutMkLst>
            <pc:docMk/>
            <pc:sldMasterMk cId="2188825516" sldId="2147483744"/>
            <pc:sldLayoutMk cId="2833461199" sldId="2147483746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9:38.699" v="6"/>
          <pc:sldLayoutMkLst>
            <pc:docMk/>
            <pc:sldMasterMk cId="2188825516" sldId="2147483744"/>
            <pc:sldLayoutMk cId="1186762228" sldId="2147483747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9:38.699" v="6"/>
          <pc:sldLayoutMkLst>
            <pc:docMk/>
            <pc:sldMasterMk cId="2188825516" sldId="2147483744"/>
            <pc:sldLayoutMk cId="2542695498" sldId="2147483748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9:38.699" v="6"/>
          <pc:sldLayoutMkLst>
            <pc:docMk/>
            <pc:sldMasterMk cId="2188825516" sldId="2147483744"/>
            <pc:sldLayoutMk cId="2527047677" sldId="2147483749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9:38.699" v="6"/>
          <pc:sldLayoutMkLst>
            <pc:docMk/>
            <pc:sldMasterMk cId="2188825516" sldId="2147483744"/>
            <pc:sldLayoutMk cId="78862159" sldId="2147483750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9:38.699" v="6"/>
          <pc:sldLayoutMkLst>
            <pc:docMk/>
            <pc:sldMasterMk cId="2188825516" sldId="2147483744"/>
            <pc:sldLayoutMk cId="3632081183" sldId="2147483751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9:38.699" v="6"/>
          <pc:sldLayoutMkLst>
            <pc:docMk/>
            <pc:sldMasterMk cId="2188825516" sldId="2147483744"/>
            <pc:sldLayoutMk cId="3749763543" sldId="2147483752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9:38.699" v="6"/>
          <pc:sldLayoutMkLst>
            <pc:docMk/>
            <pc:sldMasterMk cId="2188825516" sldId="2147483744"/>
            <pc:sldLayoutMk cId="3462401372" sldId="2147483753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9:38.699" v="6"/>
          <pc:sldLayoutMkLst>
            <pc:docMk/>
            <pc:sldMasterMk cId="2188825516" sldId="2147483744"/>
            <pc:sldLayoutMk cId="2619863417" sldId="2147483754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9:38.699" v="6"/>
          <pc:sldLayoutMkLst>
            <pc:docMk/>
            <pc:sldMasterMk cId="2188825516" sldId="2147483744"/>
            <pc:sldLayoutMk cId="1544691669" sldId="2147483755"/>
          </pc:sldLayoutMkLst>
        </pc:sldLayoutChg>
      </pc:sldMasterChg>
      <pc:sldMasterChg chg="add addSldLayout">
        <pc:chgData name="Enders, Florian" userId="S::oh92ecig@fauad.fau.de::38f0d492-4675-49fd-ace4-16006ee635c8" providerId="AD" clId="Web-{CEA2E89E-DFB6-4478-A6EC-0CD28E787EBD}" dt="2022-10-30T13:09:38.699" v="6"/>
        <pc:sldMasterMkLst>
          <pc:docMk/>
          <pc:sldMasterMk cId="3848342674" sldId="2147483821"/>
        </pc:sldMasterMkLst>
        <pc:sldLayoutChg chg="add">
          <pc:chgData name="Enders, Florian" userId="S::oh92ecig@fauad.fau.de::38f0d492-4675-49fd-ace4-16006ee635c8" providerId="AD" clId="Web-{CEA2E89E-DFB6-4478-A6EC-0CD28E787EBD}" dt="2022-10-30T13:09:38.699" v="6"/>
          <pc:sldLayoutMkLst>
            <pc:docMk/>
            <pc:sldMasterMk cId="3848342674" sldId="2147483821"/>
            <pc:sldLayoutMk cId="3631451474" sldId="2147483810"/>
          </pc:sldLayoutMkLst>
        </pc:sldLayoutChg>
        <pc:sldLayoutChg chg="add">
          <pc:chgData name="Enders, Florian" userId="S::oh92ecig@fauad.fau.de::38f0d492-4675-49fd-ace4-16006ee635c8" providerId="AD" clId="Web-{CEA2E89E-DFB6-4478-A6EC-0CD28E787EBD}" dt="2022-10-30T13:09:38.699" v="6"/>
          <pc:sldLayoutMkLst>
            <pc:docMk/>
            <pc:sldMasterMk cId="3848342674" sldId="2147483821"/>
            <pc:sldLayoutMk cId="1677365434" sldId="2147483811"/>
          </pc:sldLayoutMkLst>
        </pc:sldLayoutChg>
        <pc:sldLayoutChg chg="add">
          <pc:chgData name="Enders, Florian" userId="S::oh92ecig@fauad.fau.de::38f0d492-4675-49fd-ace4-16006ee635c8" providerId="AD" clId="Web-{CEA2E89E-DFB6-4478-A6EC-0CD28E787EBD}" dt="2022-10-30T13:09:38.699" v="6"/>
          <pc:sldLayoutMkLst>
            <pc:docMk/>
            <pc:sldMasterMk cId="3848342674" sldId="2147483821"/>
            <pc:sldLayoutMk cId="1810382946" sldId="2147483812"/>
          </pc:sldLayoutMkLst>
        </pc:sldLayoutChg>
        <pc:sldLayoutChg chg="add">
          <pc:chgData name="Enders, Florian" userId="S::oh92ecig@fauad.fau.de::38f0d492-4675-49fd-ace4-16006ee635c8" providerId="AD" clId="Web-{CEA2E89E-DFB6-4478-A6EC-0CD28E787EBD}" dt="2022-10-30T13:09:38.699" v="6"/>
          <pc:sldLayoutMkLst>
            <pc:docMk/>
            <pc:sldMasterMk cId="3848342674" sldId="2147483821"/>
            <pc:sldLayoutMk cId="689575647" sldId="2147483813"/>
          </pc:sldLayoutMkLst>
        </pc:sldLayoutChg>
        <pc:sldLayoutChg chg="add">
          <pc:chgData name="Enders, Florian" userId="S::oh92ecig@fauad.fau.de::38f0d492-4675-49fd-ace4-16006ee635c8" providerId="AD" clId="Web-{CEA2E89E-DFB6-4478-A6EC-0CD28E787EBD}" dt="2022-10-30T13:09:38.699" v="6"/>
          <pc:sldLayoutMkLst>
            <pc:docMk/>
            <pc:sldMasterMk cId="3848342674" sldId="2147483821"/>
            <pc:sldLayoutMk cId="550751511" sldId="2147483814"/>
          </pc:sldLayoutMkLst>
        </pc:sldLayoutChg>
        <pc:sldLayoutChg chg="add">
          <pc:chgData name="Enders, Florian" userId="S::oh92ecig@fauad.fau.de::38f0d492-4675-49fd-ace4-16006ee635c8" providerId="AD" clId="Web-{CEA2E89E-DFB6-4478-A6EC-0CD28E787EBD}" dt="2022-10-30T13:09:38.699" v="6"/>
          <pc:sldLayoutMkLst>
            <pc:docMk/>
            <pc:sldMasterMk cId="3848342674" sldId="2147483821"/>
            <pc:sldLayoutMk cId="3351085067" sldId="2147483815"/>
          </pc:sldLayoutMkLst>
        </pc:sldLayoutChg>
        <pc:sldLayoutChg chg="add">
          <pc:chgData name="Enders, Florian" userId="S::oh92ecig@fauad.fau.de::38f0d492-4675-49fd-ace4-16006ee635c8" providerId="AD" clId="Web-{CEA2E89E-DFB6-4478-A6EC-0CD28E787EBD}" dt="2022-10-30T13:09:38.699" v="6"/>
          <pc:sldLayoutMkLst>
            <pc:docMk/>
            <pc:sldMasterMk cId="3848342674" sldId="2147483821"/>
            <pc:sldLayoutMk cId="72462582" sldId="2147483816"/>
          </pc:sldLayoutMkLst>
        </pc:sldLayoutChg>
        <pc:sldLayoutChg chg="add">
          <pc:chgData name="Enders, Florian" userId="S::oh92ecig@fauad.fau.de::38f0d492-4675-49fd-ace4-16006ee635c8" providerId="AD" clId="Web-{CEA2E89E-DFB6-4478-A6EC-0CD28E787EBD}" dt="2022-10-30T13:09:38.699" v="6"/>
          <pc:sldLayoutMkLst>
            <pc:docMk/>
            <pc:sldMasterMk cId="3848342674" sldId="2147483821"/>
            <pc:sldLayoutMk cId="4005783004" sldId="2147483817"/>
          </pc:sldLayoutMkLst>
        </pc:sldLayoutChg>
        <pc:sldLayoutChg chg="add">
          <pc:chgData name="Enders, Florian" userId="S::oh92ecig@fauad.fau.de::38f0d492-4675-49fd-ace4-16006ee635c8" providerId="AD" clId="Web-{CEA2E89E-DFB6-4478-A6EC-0CD28E787EBD}" dt="2022-10-30T13:09:38.699" v="6"/>
          <pc:sldLayoutMkLst>
            <pc:docMk/>
            <pc:sldMasterMk cId="3848342674" sldId="2147483821"/>
            <pc:sldLayoutMk cId="415220032" sldId="2147483818"/>
          </pc:sldLayoutMkLst>
        </pc:sldLayoutChg>
        <pc:sldLayoutChg chg="add">
          <pc:chgData name="Enders, Florian" userId="S::oh92ecig@fauad.fau.de::38f0d492-4675-49fd-ace4-16006ee635c8" providerId="AD" clId="Web-{CEA2E89E-DFB6-4478-A6EC-0CD28E787EBD}" dt="2022-10-30T13:09:38.699" v="6"/>
          <pc:sldLayoutMkLst>
            <pc:docMk/>
            <pc:sldMasterMk cId="3848342674" sldId="2147483821"/>
            <pc:sldLayoutMk cId="390297118" sldId="2147483819"/>
          </pc:sldLayoutMkLst>
        </pc:sldLayoutChg>
        <pc:sldLayoutChg chg="add">
          <pc:chgData name="Enders, Florian" userId="S::oh92ecig@fauad.fau.de::38f0d492-4675-49fd-ace4-16006ee635c8" providerId="AD" clId="Web-{CEA2E89E-DFB6-4478-A6EC-0CD28E787EBD}" dt="2022-10-30T13:09:38.699" v="6"/>
          <pc:sldLayoutMkLst>
            <pc:docMk/>
            <pc:sldMasterMk cId="3848342674" sldId="2147483821"/>
            <pc:sldLayoutMk cId="3865396392" sldId="2147483820"/>
          </pc:sldLayoutMkLst>
        </pc:sldLayoutChg>
      </pc:sldMasterChg>
    </pc:docChg>
  </pc:docChgLst>
  <pc:docChgLst>
    <pc:chgData name="Kumar, Samarth" userId="S::bo92zule@fauad.fau.de::36246a69-e060-410f-b556-8617916ba862" providerId="AD" clId="Web-{9A569464-1AE1-4CB7-8807-298F8D4310FB}"/>
    <pc:docChg chg="modSld">
      <pc:chgData name="Kumar, Samarth" userId="S::bo92zule@fauad.fau.de::36246a69-e060-410f-b556-8617916ba862" providerId="AD" clId="Web-{9A569464-1AE1-4CB7-8807-298F8D4310FB}" dt="2022-11-01T14:38:15.232" v="22" actId="1076"/>
      <pc:docMkLst>
        <pc:docMk/>
      </pc:docMkLst>
      <pc:sldChg chg="addSp modSp">
        <pc:chgData name="Kumar, Samarth" userId="S::bo92zule@fauad.fau.de::36246a69-e060-410f-b556-8617916ba862" providerId="AD" clId="Web-{9A569464-1AE1-4CB7-8807-298F8D4310FB}" dt="2022-11-01T14:38:15.232" v="22" actId="1076"/>
        <pc:sldMkLst>
          <pc:docMk/>
          <pc:sldMk cId="3132613013" sldId="257"/>
        </pc:sldMkLst>
        <pc:spChg chg="mod">
          <ac:chgData name="Kumar, Samarth" userId="S::bo92zule@fauad.fau.de::36246a69-e060-410f-b556-8617916ba862" providerId="AD" clId="Web-{9A569464-1AE1-4CB7-8807-298F8D4310FB}" dt="2022-11-01T14:38:15.232" v="22" actId="1076"/>
          <ac:spMkLst>
            <pc:docMk/>
            <pc:sldMk cId="3132613013" sldId="257"/>
            <ac:spMk id="10" creationId="{94B686EF-4A48-F179-28CC-7E06FE1BA946}"/>
          </ac:spMkLst>
        </pc:spChg>
        <pc:picChg chg="add mod">
          <ac:chgData name="Kumar, Samarth" userId="S::bo92zule@fauad.fau.de::36246a69-e060-410f-b556-8617916ba862" providerId="AD" clId="Web-{9A569464-1AE1-4CB7-8807-298F8D4310FB}" dt="2022-11-01T14:37:12.871" v="2" actId="1076"/>
          <ac:picMkLst>
            <pc:docMk/>
            <pc:sldMk cId="3132613013" sldId="257"/>
            <ac:picMk id="3" creationId="{2EEC0847-9BE6-4342-D4F5-1CC4D264356D}"/>
          </ac:picMkLst>
        </pc:picChg>
      </pc:sldChg>
    </pc:docChg>
  </pc:docChgLst>
  <pc:docChgLst>
    <pc:chgData name="Kumar, Samarth" userId="S::bo92zule@fauad.fau.de::36246a69-e060-410f-b556-8617916ba862" providerId="AD" clId="Web-{29DC3BC1-90B2-4ABF-835C-C3BBE9D012FB}"/>
    <pc:docChg chg="modSld">
      <pc:chgData name="Kumar, Samarth" userId="S::bo92zule@fauad.fau.de::36246a69-e060-410f-b556-8617916ba862" providerId="AD" clId="Web-{29DC3BC1-90B2-4ABF-835C-C3BBE9D012FB}" dt="2022-11-02T12:25:11.099" v="67" actId="20577"/>
      <pc:docMkLst>
        <pc:docMk/>
      </pc:docMkLst>
      <pc:sldChg chg="addSp modSp">
        <pc:chgData name="Kumar, Samarth" userId="S::bo92zule@fauad.fau.de::36246a69-e060-410f-b556-8617916ba862" providerId="AD" clId="Web-{29DC3BC1-90B2-4ABF-835C-C3BBE9D012FB}" dt="2022-11-02T12:25:11.099" v="67" actId="20577"/>
        <pc:sldMkLst>
          <pc:docMk/>
          <pc:sldMk cId="369646464" sldId="260"/>
        </pc:sldMkLst>
        <pc:spChg chg="mod">
          <ac:chgData name="Kumar, Samarth" userId="S::bo92zule@fauad.fau.de::36246a69-e060-410f-b556-8617916ba862" providerId="AD" clId="Web-{29DC3BC1-90B2-4ABF-835C-C3BBE9D012FB}" dt="2022-11-02T12:20:25.924" v="26" actId="14100"/>
          <ac:spMkLst>
            <pc:docMk/>
            <pc:sldMk cId="369646464" sldId="260"/>
            <ac:spMk id="3" creationId="{97CAC4D8-5C10-324B-3983-2D3B607159B1}"/>
          </ac:spMkLst>
        </pc:spChg>
        <pc:spChg chg="add mod">
          <ac:chgData name="Kumar, Samarth" userId="S::bo92zule@fauad.fau.de::36246a69-e060-410f-b556-8617916ba862" providerId="AD" clId="Web-{29DC3BC1-90B2-4ABF-835C-C3BBE9D012FB}" dt="2022-11-02T12:25:02.193" v="63" actId="20577"/>
          <ac:spMkLst>
            <pc:docMk/>
            <pc:sldMk cId="369646464" sldId="260"/>
            <ac:spMk id="4" creationId="{D09C1783-11FA-695F-3D09-7C75894FA936}"/>
          </ac:spMkLst>
        </pc:spChg>
        <pc:spChg chg="add mod">
          <ac:chgData name="Kumar, Samarth" userId="S::bo92zule@fauad.fau.de::36246a69-e060-410f-b556-8617916ba862" providerId="AD" clId="Web-{29DC3BC1-90B2-4ABF-835C-C3BBE9D012FB}" dt="2022-11-02T12:25:11.099" v="67" actId="20577"/>
          <ac:spMkLst>
            <pc:docMk/>
            <pc:sldMk cId="369646464" sldId="260"/>
            <ac:spMk id="5" creationId="{02EC02F4-C1F7-DD90-6C6B-F6C55015512E}"/>
          </ac:spMkLst>
        </pc:spChg>
      </pc:sldChg>
    </pc:docChg>
  </pc:docChgLst>
  <pc:docChgLst>
    <pc:chgData name="Kumar, Samarth" userId="S::bo92zule@fauad.fau.de::36246a69-e060-410f-b556-8617916ba862" providerId="AD" clId="Web-{C4C811D9-89AA-4444-B5E8-4D8246FBC21F}"/>
    <pc:docChg chg="modSld">
      <pc:chgData name="Kumar, Samarth" userId="S::bo92zule@fauad.fau.de::36246a69-e060-410f-b556-8617916ba862" providerId="AD" clId="Web-{C4C811D9-89AA-4444-B5E8-4D8246FBC21F}" dt="2022-11-01T14:52:02.113" v="3" actId="14100"/>
      <pc:docMkLst>
        <pc:docMk/>
      </pc:docMkLst>
      <pc:sldChg chg="addSp modSp">
        <pc:chgData name="Kumar, Samarth" userId="S::bo92zule@fauad.fau.de::36246a69-e060-410f-b556-8617916ba862" providerId="AD" clId="Web-{C4C811D9-89AA-4444-B5E8-4D8246FBC21F}" dt="2022-11-01T14:52:02.113" v="3" actId="14100"/>
        <pc:sldMkLst>
          <pc:docMk/>
          <pc:sldMk cId="3132613013" sldId="257"/>
        </pc:sldMkLst>
        <pc:picChg chg="add mod">
          <ac:chgData name="Kumar, Samarth" userId="S::bo92zule@fauad.fau.de::36246a69-e060-410f-b556-8617916ba862" providerId="AD" clId="Web-{C4C811D9-89AA-4444-B5E8-4D8246FBC21F}" dt="2022-11-01T14:52:02.113" v="3" actId="14100"/>
          <ac:picMkLst>
            <pc:docMk/>
            <pc:sldMk cId="3132613013" sldId="257"/>
            <ac:picMk id="3" creationId="{AEEF0F51-29B5-5072-2241-E2FC470041A9}"/>
          </ac:picMkLst>
        </pc:picChg>
      </pc:sldChg>
    </pc:docChg>
  </pc:docChgLst>
  <pc:docChgLst>
    <pc:chgData name="Kumar, Samarth" userId="S::bo92zule@fauad.fau.de::36246a69-e060-410f-b556-8617916ba862" providerId="AD" clId="Web-{FDA34F23-9268-4442-862B-5E3DF3860079}"/>
    <pc:docChg chg="modSld">
      <pc:chgData name="Kumar, Samarth" userId="S::bo92zule@fauad.fau.de::36246a69-e060-410f-b556-8617916ba862" providerId="AD" clId="Web-{FDA34F23-9268-4442-862B-5E3DF3860079}" dt="2022-11-02T20:17:56.425" v="92" actId="1076"/>
      <pc:docMkLst>
        <pc:docMk/>
      </pc:docMkLst>
      <pc:sldChg chg="addSp delSp modSp">
        <pc:chgData name="Kumar, Samarth" userId="S::bo92zule@fauad.fau.de::36246a69-e060-410f-b556-8617916ba862" providerId="AD" clId="Web-{FDA34F23-9268-4442-862B-5E3DF3860079}" dt="2022-11-02T20:17:56.425" v="92" actId="1076"/>
        <pc:sldMkLst>
          <pc:docMk/>
          <pc:sldMk cId="3365946864" sldId="259"/>
        </pc:sldMkLst>
        <pc:spChg chg="mod">
          <ac:chgData name="Kumar, Samarth" userId="S::bo92zule@fauad.fau.de::36246a69-e060-410f-b556-8617916ba862" providerId="AD" clId="Web-{FDA34F23-9268-4442-862B-5E3DF3860079}" dt="2022-11-02T20:09:23.382" v="74" actId="20577"/>
          <ac:spMkLst>
            <pc:docMk/>
            <pc:sldMk cId="3365946864" sldId="259"/>
            <ac:spMk id="3" creationId="{409FDCE2-BB3A-F1BB-0184-2B2C42F2D11D}"/>
          </ac:spMkLst>
        </pc:spChg>
        <pc:picChg chg="add del mod">
          <ac:chgData name="Kumar, Samarth" userId="S::bo92zule@fauad.fau.de::36246a69-e060-410f-b556-8617916ba862" providerId="AD" clId="Web-{FDA34F23-9268-4442-862B-5E3DF3860079}" dt="2022-11-02T20:17:29.831" v="82"/>
          <ac:picMkLst>
            <pc:docMk/>
            <pc:sldMk cId="3365946864" sldId="259"/>
            <ac:picMk id="4" creationId="{EE573CDC-9DEB-03DE-C39F-664C56E62567}"/>
          </ac:picMkLst>
        </pc:picChg>
        <pc:picChg chg="add mod">
          <ac:chgData name="Kumar, Samarth" userId="S::bo92zule@fauad.fau.de::36246a69-e060-410f-b556-8617916ba862" providerId="AD" clId="Web-{FDA34F23-9268-4442-862B-5E3DF3860079}" dt="2022-11-02T20:17:56.425" v="92" actId="1076"/>
          <ac:picMkLst>
            <pc:docMk/>
            <pc:sldMk cId="3365946864" sldId="259"/>
            <ac:picMk id="5" creationId="{A127A72B-A3B7-193A-5005-FCF3B1CC850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A71C06-B54C-4C7E-8BDC-CB14C95CD139}" type="doc">
      <dgm:prSet loTypeId="urn:microsoft.com/office/officeart/2011/layout/InterconnectedBlock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219D420-EF51-4BB3-8E9B-690C65041D46}">
      <dgm:prSet phldrT="[Text]"/>
      <dgm:spPr/>
      <dgm:t>
        <a:bodyPr/>
        <a:lstStyle/>
        <a:p>
          <a:r>
            <a:rPr lang="en-DE"/>
            <a:t>Vision</a:t>
          </a:r>
          <a:endParaRPr lang="de-DE"/>
        </a:p>
      </dgm:t>
    </dgm:pt>
    <dgm:pt modelId="{D70E5467-0503-4658-AEBE-0861EA6EE6CE}" type="parTrans" cxnId="{A8B55D73-8CCA-4840-977A-4A568576200D}">
      <dgm:prSet/>
      <dgm:spPr/>
      <dgm:t>
        <a:bodyPr/>
        <a:lstStyle/>
        <a:p>
          <a:endParaRPr lang="de-DE"/>
        </a:p>
      </dgm:t>
    </dgm:pt>
    <dgm:pt modelId="{A774135F-7EAC-423E-8C41-6152D0EE2BEA}" type="sibTrans" cxnId="{A8B55D73-8CCA-4840-977A-4A568576200D}">
      <dgm:prSet/>
      <dgm:spPr/>
      <dgm:t>
        <a:bodyPr/>
        <a:lstStyle/>
        <a:p>
          <a:endParaRPr lang="de-DE"/>
        </a:p>
      </dgm:t>
    </dgm:pt>
    <dgm:pt modelId="{F0353605-E75E-41D2-B9C3-D34A07C46BAC}">
      <dgm:prSet phldrT="[Text]"/>
      <dgm:spPr/>
      <dgm:t>
        <a:bodyPr anchor="ctr"/>
        <a:lstStyle/>
        <a:p>
          <a:pPr algn="ctr"/>
          <a:r>
            <a:rPr lang="de-DE">
              <a:solidFill>
                <a:schemeClr val="bg1"/>
              </a:solidFill>
            </a:rPr>
            <a:t>A</a:t>
          </a:r>
          <a:r>
            <a:rPr lang="en-DE">
              <a:solidFill>
                <a:schemeClr val="bg1"/>
              </a:solidFill>
            </a:rPr>
            <a:t>lign on basic vision, finish research</a:t>
          </a:r>
          <a:endParaRPr lang="de-DE">
            <a:solidFill>
              <a:schemeClr val="bg1"/>
            </a:solidFill>
          </a:endParaRPr>
        </a:p>
      </dgm:t>
    </dgm:pt>
    <dgm:pt modelId="{DD86DD45-9ED8-4743-99F9-1A893650F36E}" type="parTrans" cxnId="{27CE5144-14D3-40C6-A628-E3C1A76587B7}">
      <dgm:prSet/>
      <dgm:spPr/>
      <dgm:t>
        <a:bodyPr/>
        <a:lstStyle/>
        <a:p>
          <a:endParaRPr lang="de-DE"/>
        </a:p>
      </dgm:t>
    </dgm:pt>
    <dgm:pt modelId="{F227A159-EA3E-4F2B-B647-3373A35733B3}" type="sibTrans" cxnId="{27CE5144-14D3-40C6-A628-E3C1A76587B7}">
      <dgm:prSet/>
      <dgm:spPr/>
      <dgm:t>
        <a:bodyPr/>
        <a:lstStyle/>
        <a:p>
          <a:endParaRPr lang="de-DE"/>
        </a:p>
      </dgm:t>
    </dgm:pt>
    <dgm:pt modelId="{E14A5DF5-B68B-4871-9506-63F64C5A0F0C}">
      <dgm:prSet phldrT="[Text]"/>
      <dgm:spPr/>
      <dgm:t>
        <a:bodyPr/>
        <a:lstStyle/>
        <a:p>
          <a:r>
            <a:rPr lang="en-DE"/>
            <a:t>Theory</a:t>
          </a:r>
          <a:endParaRPr lang="de-DE"/>
        </a:p>
      </dgm:t>
    </dgm:pt>
    <dgm:pt modelId="{11FC4D33-C257-4B10-A6B2-3651CB47FDD8}" type="parTrans" cxnId="{A527FF22-40D5-46B3-A99A-FC98841E1A42}">
      <dgm:prSet/>
      <dgm:spPr/>
      <dgm:t>
        <a:bodyPr/>
        <a:lstStyle/>
        <a:p>
          <a:endParaRPr lang="de-DE"/>
        </a:p>
      </dgm:t>
    </dgm:pt>
    <dgm:pt modelId="{5710FBE3-218F-4BA4-9444-F7B370722EFB}" type="sibTrans" cxnId="{A527FF22-40D5-46B3-A99A-FC98841E1A42}">
      <dgm:prSet/>
      <dgm:spPr/>
      <dgm:t>
        <a:bodyPr/>
        <a:lstStyle/>
        <a:p>
          <a:endParaRPr lang="de-DE"/>
        </a:p>
      </dgm:t>
    </dgm:pt>
    <dgm:pt modelId="{D7B1140D-2CF0-41C3-910A-619F491A9E95}">
      <dgm:prSet phldrT="[Text]"/>
      <dgm:spPr/>
      <dgm:t>
        <a:bodyPr anchor="ctr"/>
        <a:lstStyle/>
        <a:p>
          <a:pPr algn="ctr"/>
          <a:r>
            <a:rPr lang="de-DE">
              <a:solidFill>
                <a:schemeClr val="bg1"/>
              </a:solidFill>
            </a:rPr>
            <a:t>F</a:t>
          </a:r>
          <a:r>
            <a:rPr lang="en-DE">
              <a:solidFill>
                <a:schemeClr val="bg1"/>
              </a:solidFill>
            </a:rPr>
            <a:t>inish on theory, get data regarding impact, path way for development</a:t>
          </a:r>
          <a:endParaRPr lang="de-DE">
            <a:solidFill>
              <a:schemeClr val="bg1"/>
            </a:solidFill>
          </a:endParaRPr>
        </a:p>
      </dgm:t>
    </dgm:pt>
    <dgm:pt modelId="{5E2E0A94-FD2A-4F40-A249-EA9EF2A43E22}" type="parTrans" cxnId="{A448A2A3-0637-467F-94D9-2EA07883CFF4}">
      <dgm:prSet/>
      <dgm:spPr/>
      <dgm:t>
        <a:bodyPr/>
        <a:lstStyle/>
        <a:p>
          <a:endParaRPr lang="de-DE"/>
        </a:p>
      </dgm:t>
    </dgm:pt>
    <dgm:pt modelId="{E99E8AB2-D3C0-427F-84F1-61841C4BEF44}" type="sibTrans" cxnId="{A448A2A3-0637-467F-94D9-2EA07883CFF4}">
      <dgm:prSet/>
      <dgm:spPr/>
      <dgm:t>
        <a:bodyPr/>
        <a:lstStyle/>
        <a:p>
          <a:endParaRPr lang="de-DE"/>
        </a:p>
      </dgm:t>
    </dgm:pt>
    <dgm:pt modelId="{6EED3534-2EC2-45DA-8AAF-35E55F9A54EE}">
      <dgm:prSet phldrT="[Text]"/>
      <dgm:spPr/>
      <dgm:t>
        <a:bodyPr/>
        <a:lstStyle/>
        <a:p>
          <a:r>
            <a:rPr lang="en-DE"/>
            <a:t>Development</a:t>
          </a:r>
          <a:endParaRPr lang="de-DE"/>
        </a:p>
      </dgm:t>
    </dgm:pt>
    <dgm:pt modelId="{6236EFD6-FECC-4C5A-8275-B06B79A3606A}" type="parTrans" cxnId="{289D3BC4-BE58-44C2-B1FA-1EECD9071CD5}">
      <dgm:prSet/>
      <dgm:spPr/>
      <dgm:t>
        <a:bodyPr/>
        <a:lstStyle/>
        <a:p>
          <a:endParaRPr lang="de-DE"/>
        </a:p>
      </dgm:t>
    </dgm:pt>
    <dgm:pt modelId="{FF55B045-8496-4620-A363-9515ED234035}" type="sibTrans" cxnId="{289D3BC4-BE58-44C2-B1FA-1EECD9071CD5}">
      <dgm:prSet/>
      <dgm:spPr/>
      <dgm:t>
        <a:bodyPr/>
        <a:lstStyle/>
        <a:p>
          <a:endParaRPr lang="de-DE"/>
        </a:p>
      </dgm:t>
    </dgm:pt>
    <dgm:pt modelId="{C97D93EB-0491-454E-9DA0-9B67D03BF7F2}">
      <dgm:prSet phldrT="[Text]"/>
      <dgm:spPr/>
      <dgm:t>
        <a:bodyPr anchor="ctr"/>
        <a:lstStyle/>
        <a:p>
          <a:pPr algn="ctr"/>
          <a:r>
            <a:rPr lang="en-DE">
              <a:solidFill>
                <a:schemeClr val="bg1"/>
              </a:solidFill>
            </a:rPr>
            <a:t>Creating </a:t>
          </a:r>
          <a:r>
            <a:rPr lang="en-US" noProof="0">
              <a:solidFill>
                <a:schemeClr val="bg1"/>
              </a:solidFill>
            </a:rPr>
            <a:t>first</a:t>
          </a:r>
          <a:r>
            <a:rPr lang="de-DE">
              <a:solidFill>
                <a:schemeClr val="bg1"/>
              </a:solidFill>
            </a:rPr>
            <a:t> </a:t>
          </a:r>
          <a:r>
            <a:rPr lang="en-DE">
              <a:solidFill>
                <a:schemeClr val="bg1"/>
              </a:solidFill>
            </a:rPr>
            <a:t>prototype</a:t>
          </a:r>
          <a:endParaRPr lang="de-DE">
            <a:solidFill>
              <a:schemeClr val="bg1"/>
            </a:solidFill>
          </a:endParaRPr>
        </a:p>
      </dgm:t>
    </dgm:pt>
    <dgm:pt modelId="{11EB0C1F-77A1-42DB-ACFC-59BD0DBFC7AB}" type="parTrans" cxnId="{5F0DC343-8F35-4680-A46C-72BF06187BC9}">
      <dgm:prSet/>
      <dgm:spPr/>
      <dgm:t>
        <a:bodyPr/>
        <a:lstStyle/>
        <a:p>
          <a:endParaRPr lang="de-DE"/>
        </a:p>
      </dgm:t>
    </dgm:pt>
    <dgm:pt modelId="{0922D308-E420-4904-99CF-4BDE443E1808}" type="sibTrans" cxnId="{5F0DC343-8F35-4680-A46C-72BF06187BC9}">
      <dgm:prSet/>
      <dgm:spPr/>
      <dgm:t>
        <a:bodyPr/>
        <a:lstStyle/>
        <a:p>
          <a:endParaRPr lang="de-DE"/>
        </a:p>
      </dgm:t>
    </dgm:pt>
    <dgm:pt modelId="{99FE05B2-CD0B-4AC8-ADB8-87FDE782F7C0}">
      <dgm:prSet phldrT="[Text]"/>
      <dgm:spPr/>
      <dgm:t>
        <a:bodyPr/>
        <a:lstStyle/>
        <a:p>
          <a:r>
            <a:rPr lang="en-DE"/>
            <a:t>Evaluation</a:t>
          </a:r>
          <a:endParaRPr lang="de-DE"/>
        </a:p>
      </dgm:t>
    </dgm:pt>
    <dgm:pt modelId="{365B87BD-83FD-4E93-9D72-7CADB4B45E4B}" type="parTrans" cxnId="{07A79E04-EEE9-4809-9262-95E45E7ABC8F}">
      <dgm:prSet/>
      <dgm:spPr/>
      <dgm:t>
        <a:bodyPr/>
        <a:lstStyle/>
        <a:p>
          <a:endParaRPr lang="en-US"/>
        </a:p>
      </dgm:t>
    </dgm:pt>
    <dgm:pt modelId="{6952B575-CF5C-424E-AFE7-6B3A857A9A04}" type="sibTrans" cxnId="{07A79E04-EEE9-4809-9262-95E45E7ABC8F}">
      <dgm:prSet/>
      <dgm:spPr/>
      <dgm:t>
        <a:bodyPr/>
        <a:lstStyle/>
        <a:p>
          <a:endParaRPr lang="en-US"/>
        </a:p>
      </dgm:t>
    </dgm:pt>
    <dgm:pt modelId="{44D04307-240B-4670-8E33-614637D6C405}">
      <dgm:prSet phldrT="[Text]"/>
      <dgm:spPr/>
      <dgm:t>
        <a:bodyPr anchor="ctr"/>
        <a:lstStyle/>
        <a:p>
          <a:pPr algn="ctr"/>
          <a:r>
            <a:rPr lang="de-DE">
              <a:solidFill>
                <a:schemeClr val="bg1"/>
              </a:solidFill>
            </a:rPr>
            <a:t>G</a:t>
          </a:r>
          <a:r>
            <a:rPr lang="en-DE">
              <a:solidFill>
                <a:schemeClr val="bg1"/>
              </a:solidFill>
            </a:rPr>
            <a:t>et people to use it, get evaluation</a:t>
          </a:r>
          <a:endParaRPr lang="de-DE">
            <a:solidFill>
              <a:schemeClr val="bg1"/>
            </a:solidFill>
          </a:endParaRPr>
        </a:p>
      </dgm:t>
    </dgm:pt>
    <dgm:pt modelId="{56849C26-5D32-4586-9A5D-B411BFCDE944}" type="parTrans" cxnId="{CC87096F-CCA2-4D11-8BF9-B8109A04D6C4}">
      <dgm:prSet/>
      <dgm:spPr/>
      <dgm:t>
        <a:bodyPr/>
        <a:lstStyle/>
        <a:p>
          <a:endParaRPr lang="en-US"/>
        </a:p>
      </dgm:t>
    </dgm:pt>
    <dgm:pt modelId="{C58C44FD-1A4A-47B8-BA03-DE15D3739714}" type="sibTrans" cxnId="{CC87096F-CCA2-4D11-8BF9-B8109A04D6C4}">
      <dgm:prSet/>
      <dgm:spPr/>
      <dgm:t>
        <a:bodyPr/>
        <a:lstStyle/>
        <a:p>
          <a:endParaRPr lang="en-US"/>
        </a:p>
      </dgm:t>
    </dgm:pt>
    <dgm:pt modelId="{AD04588D-0C4E-4688-9269-4214972D736F}">
      <dgm:prSet phldrT="[Text]"/>
      <dgm:spPr/>
      <dgm:t>
        <a:bodyPr/>
        <a:lstStyle/>
        <a:p>
          <a:r>
            <a:rPr lang="en-DE"/>
            <a:t>Adjustments</a:t>
          </a:r>
          <a:endParaRPr lang="de-DE"/>
        </a:p>
      </dgm:t>
    </dgm:pt>
    <dgm:pt modelId="{D07C1D85-D572-4E3E-A4B3-807CCFC3E394}" type="parTrans" cxnId="{F2342F35-C461-4630-9C9C-019AB477E295}">
      <dgm:prSet/>
      <dgm:spPr/>
      <dgm:t>
        <a:bodyPr/>
        <a:lstStyle/>
        <a:p>
          <a:endParaRPr lang="en-US"/>
        </a:p>
      </dgm:t>
    </dgm:pt>
    <dgm:pt modelId="{B008E9A1-D188-401B-9796-9474AD7DEF61}" type="sibTrans" cxnId="{F2342F35-C461-4630-9C9C-019AB477E295}">
      <dgm:prSet/>
      <dgm:spPr/>
      <dgm:t>
        <a:bodyPr/>
        <a:lstStyle/>
        <a:p>
          <a:endParaRPr lang="en-US"/>
        </a:p>
      </dgm:t>
    </dgm:pt>
    <dgm:pt modelId="{D2AFCA58-63D6-43C7-93F9-8DC5D640EC43}">
      <dgm:prSet phldrT="[Text]"/>
      <dgm:spPr/>
      <dgm:t>
        <a:bodyPr/>
        <a:lstStyle/>
        <a:p>
          <a:r>
            <a:rPr lang="de-DE"/>
            <a:t>Report</a:t>
          </a:r>
        </a:p>
      </dgm:t>
    </dgm:pt>
    <dgm:pt modelId="{05CCFF3E-E782-4BB4-A9D9-D682A0F5DA2B}" type="parTrans" cxnId="{061E7918-E907-4B6E-B726-8B06639428DF}">
      <dgm:prSet/>
      <dgm:spPr/>
      <dgm:t>
        <a:bodyPr/>
        <a:lstStyle/>
        <a:p>
          <a:endParaRPr lang="en-US"/>
        </a:p>
      </dgm:t>
    </dgm:pt>
    <dgm:pt modelId="{DF3A475C-19F8-4507-A3E4-6C05915CA300}" type="sibTrans" cxnId="{061E7918-E907-4B6E-B726-8B06639428DF}">
      <dgm:prSet/>
      <dgm:spPr/>
      <dgm:t>
        <a:bodyPr/>
        <a:lstStyle/>
        <a:p>
          <a:endParaRPr lang="en-US"/>
        </a:p>
      </dgm:t>
    </dgm:pt>
    <dgm:pt modelId="{7286EEA3-4F5B-443E-B5C2-B29C9D13B3CD}">
      <dgm:prSet phldrT="[Text]"/>
      <dgm:spPr/>
      <dgm:t>
        <a:bodyPr anchor="ctr"/>
        <a:lstStyle/>
        <a:p>
          <a:pPr algn="ctr"/>
          <a:r>
            <a:rPr lang="en-DE">
              <a:solidFill>
                <a:schemeClr val="bg1"/>
              </a:solidFill>
            </a:rPr>
            <a:t>Incorporate feedback</a:t>
          </a:r>
          <a:endParaRPr lang="de-DE">
            <a:solidFill>
              <a:schemeClr val="bg1"/>
            </a:solidFill>
          </a:endParaRPr>
        </a:p>
      </dgm:t>
    </dgm:pt>
    <dgm:pt modelId="{EB3D653E-14A6-4B83-8C32-7659FD6C9EB1}" type="parTrans" cxnId="{F3906D2F-86F3-4D38-B36A-22B2E07C5745}">
      <dgm:prSet/>
      <dgm:spPr/>
      <dgm:t>
        <a:bodyPr/>
        <a:lstStyle/>
        <a:p>
          <a:endParaRPr lang="en-US"/>
        </a:p>
      </dgm:t>
    </dgm:pt>
    <dgm:pt modelId="{11877361-F5D8-4CC4-8539-4211C2FBFAD3}" type="sibTrans" cxnId="{F3906D2F-86F3-4D38-B36A-22B2E07C5745}">
      <dgm:prSet/>
      <dgm:spPr/>
      <dgm:t>
        <a:bodyPr/>
        <a:lstStyle/>
        <a:p>
          <a:endParaRPr lang="en-US"/>
        </a:p>
      </dgm:t>
    </dgm:pt>
    <dgm:pt modelId="{E372385E-260B-40A1-87ED-86420CA46CED}">
      <dgm:prSet phldrT="[Text]" custT="1"/>
      <dgm:spPr>
        <a:solidFill>
          <a:srgbClr val="21B780">
            <a:tint val="5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4450" tIns="44450" rIns="44450" bIns="4445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>
              <a:solidFill>
                <a:srgbClr val="000000"/>
              </a:solidFill>
              <a:latin typeface="Avenir Next LT Pro"/>
              <a:ea typeface="+mn-ea"/>
              <a:cs typeface="+mn-cs"/>
            </a:rPr>
            <a:t>Present findings</a:t>
          </a:r>
        </a:p>
      </dgm:t>
    </dgm:pt>
    <dgm:pt modelId="{AA07CF0F-B1C1-4EDC-8D09-E33A8022971A}" type="parTrans" cxnId="{67210B50-6499-4B11-B7DE-845EC2398550}">
      <dgm:prSet/>
      <dgm:spPr/>
      <dgm:t>
        <a:bodyPr/>
        <a:lstStyle/>
        <a:p>
          <a:endParaRPr lang="en-US"/>
        </a:p>
      </dgm:t>
    </dgm:pt>
    <dgm:pt modelId="{5E26FF31-FB04-43DF-8EC4-060415B5FC56}" type="sibTrans" cxnId="{67210B50-6499-4B11-B7DE-845EC2398550}">
      <dgm:prSet/>
      <dgm:spPr/>
      <dgm:t>
        <a:bodyPr/>
        <a:lstStyle/>
        <a:p>
          <a:endParaRPr lang="en-US"/>
        </a:p>
      </dgm:t>
    </dgm:pt>
    <dgm:pt modelId="{4051C8CC-7EB6-4268-9105-CD819DC52BF7}" type="pres">
      <dgm:prSet presAssocID="{95A71C06-B54C-4C7E-8BDC-CB14C95CD139}" presName="Name0" presStyleCnt="0">
        <dgm:presLayoutVars>
          <dgm:chMax val="7"/>
          <dgm:chPref val="5"/>
          <dgm:dir/>
          <dgm:animOne val="branch"/>
          <dgm:animLvl val="lvl"/>
        </dgm:presLayoutVars>
      </dgm:prSet>
      <dgm:spPr/>
    </dgm:pt>
    <dgm:pt modelId="{4A03B255-3D2D-4628-A605-645CA5352977}" type="pres">
      <dgm:prSet presAssocID="{D2AFCA58-63D6-43C7-93F9-8DC5D640EC43}" presName="ChildAccent6" presStyleCnt="0"/>
      <dgm:spPr/>
    </dgm:pt>
    <dgm:pt modelId="{8D5F3FD6-829A-4816-B6A1-4DC774ADD2CE}" type="pres">
      <dgm:prSet presAssocID="{D2AFCA58-63D6-43C7-93F9-8DC5D640EC43}" presName="ChildAccent" presStyleLbl="alignImgPlace1" presStyleIdx="0" presStyleCnt="6"/>
      <dgm:spPr>
        <a:xfrm>
          <a:off x="6770624" y="1361299"/>
          <a:ext cx="1357376" cy="3661857"/>
        </a:xfrm>
        <a:prstGeom prst="wedgeRectCallout">
          <a:avLst>
            <a:gd name="adj1" fmla="val 0"/>
            <a:gd name="adj2" fmla="val 0"/>
          </a:avLst>
        </a:prstGeom>
      </dgm:spPr>
    </dgm:pt>
    <dgm:pt modelId="{536B6949-1B06-4DBC-ABB9-84EF9B2F4EDA}" type="pres">
      <dgm:prSet presAssocID="{D2AFCA58-63D6-43C7-93F9-8DC5D640EC43}" presName="Child6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C6A1DD7-A3FC-498F-BA96-A34FE6EA871E}" type="pres">
      <dgm:prSet presAssocID="{D2AFCA58-63D6-43C7-93F9-8DC5D640EC43}" presName="Parent6" presStyleLbl="node1" presStyleIdx="0" presStyleCnt="6">
        <dgm:presLayoutVars>
          <dgm:chMax val="2"/>
          <dgm:chPref val="1"/>
          <dgm:bulletEnabled val="1"/>
        </dgm:presLayoutVars>
      </dgm:prSet>
      <dgm:spPr/>
    </dgm:pt>
    <dgm:pt modelId="{BE2A8053-FF7D-4A37-B20E-A6BFDEE03F0D}" type="pres">
      <dgm:prSet presAssocID="{AD04588D-0C4E-4688-9269-4214972D736F}" presName="ChildAccent5" presStyleCnt="0"/>
      <dgm:spPr/>
    </dgm:pt>
    <dgm:pt modelId="{8A20F014-63E4-478B-B4E1-93DF9D3613FA}" type="pres">
      <dgm:prSet presAssocID="{AD04588D-0C4E-4688-9269-4214972D736F}" presName="ChildAccent" presStyleLbl="alignImgPlace1" presStyleIdx="1" presStyleCnt="6"/>
      <dgm:spPr/>
    </dgm:pt>
    <dgm:pt modelId="{0B0436C1-2A21-4A0F-9131-EA6180180C68}" type="pres">
      <dgm:prSet presAssocID="{AD04588D-0C4E-4688-9269-4214972D736F}" presName="Child5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6ABE1E5-55E0-40DD-AAF0-C2D8A5908561}" type="pres">
      <dgm:prSet presAssocID="{AD04588D-0C4E-4688-9269-4214972D736F}" presName="Parent5" presStyleLbl="node1" presStyleIdx="1" presStyleCnt="6">
        <dgm:presLayoutVars>
          <dgm:chMax val="2"/>
          <dgm:chPref val="1"/>
          <dgm:bulletEnabled val="1"/>
        </dgm:presLayoutVars>
      </dgm:prSet>
      <dgm:spPr/>
    </dgm:pt>
    <dgm:pt modelId="{AADD135A-0F8A-4D3F-B70C-7307DFBC7B0D}" type="pres">
      <dgm:prSet presAssocID="{99FE05B2-CD0B-4AC8-ADB8-87FDE782F7C0}" presName="ChildAccent4" presStyleCnt="0"/>
      <dgm:spPr/>
    </dgm:pt>
    <dgm:pt modelId="{51AC3CB7-D2B2-44C9-87F8-8D0FF19E3430}" type="pres">
      <dgm:prSet presAssocID="{99FE05B2-CD0B-4AC8-ADB8-87FDE782F7C0}" presName="ChildAccent" presStyleLbl="alignImgPlace1" presStyleIdx="2" presStyleCnt="6"/>
      <dgm:spPr/>
    </dgm:pt>
    <dgm:pt modelId="{F62B7489-EB2C-4D12-BEC9-DE3510F1010C}" type="pres">
      <dgm:prSet presAssocID="{99FE05B2-CD0B-4AC8-ADB8-87FDE782F7C0}" presName="Child4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7FBC0A9-0A89-4651-B686-4D38C0DCF9A7}" type="pres">
      <dgm:prSet presAssocID="{99FE05B2-CD0B-4AC8-ADB8-87FDE782F7C0}" presName="Parent4" presStyleLbl="node1" presStyleIdx="2" presStyleCnt="6">
        <dgm:presLayoutVars>
          <dgm:chMax val="2"/>
          <dgm:chPref val="1"/>
          <dgm:bulletEnabled val="1"/>
        </dgm:presLayoutVars>
      </dgm:prSet>
      <dgm:spPr/>
    </dgm:pt>
    <dgm:pt modelId="{C28DD2AB-23AF-4374-85E9-4553BF403F90}" type="pres">
      <dgm:prSet presAssocID="{6EED3534-2EC2-45DA-8AAF-35E55F9A54EE}" presName="ChildAccent3" presStyleCnt="0"/>
      <dgm:spPr/>
    </dgm:pt>
    <dgm:pt modelId="{5172320D-8B37-46B3-980F-90B148BF0865}" type="pres">
      <dgm:prSet presAssocID="{6EED3534-2EC2-45DA-8AAF-35E55F9A54EE}" presName="ChildAccent" presStyleLbl="alignImgPlace1" presStyleIdx="3" presStyleCnt="6"/>
      <dgm:spPr/>
    </dgm:pt>
    <dgm:pt modelId="{1A3E00C8-06B1-48D8-8BC5-311FCAE42868}" type="pres">
      <dgm:prSet presAssocID="{6EED3534-2EC2-45DA-8AAF-35E55F9A54EE}" presName="Child3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29A6B4C-D8C5-4A1A-A575-5D555B14AC97}" type="pres">
      <dgm:prSet presAssocID="{6EED3534-2EC2-45DA-8AAF-35E55F9A54EE}" presName="Parent3" presStyleLbl="node1" presStyleIdx="3" presStyleCnt="6">
        <dgm:presLayoutVars>
          <dgm:chMax val="2"/>
          <dgm:chPref val="1"/>
          <dgm:bulletEnabled val="1"/>
        </dgm:presLayoutVars>
      </dgm:prSet>
      <dgm:spPr/>
    </dgm:pt>
    <dgm:pt modelId="{39115C14-8BB4-44F0-9150-D2EB9478F85E}" type="pres">
      <dgm:prSet presAssocID="{E14A5DF5-B68B-4871-9506-63F64C5A0F0C}" presName="ChildAccent2" presStyleCnt="0"/>
      <dgm:spPr/>
    </dgm:pt>
    <dgm:pt modelId="{13BD5E06-AB4E-4019-AE35-E8EBC4F3138B}" type="pres">
      <dgm:prSet presAssocID="{E14A5DF5-B68B-4871-9506-63F64C5A0F0C}" presName="ChildAccent" presStyleLbl="alignImgPlace1" presStyleIdx="4" presStyleCnt="6"/>
      <dgm:spPr/>
    </dgm:pt>
    <dgm:pt modelId="{754F1D82-3351-4ABC-822F-C9E7C1457B43}" type="pres">
      <dgm:prSet presAssocID="{E14A5DF5-B68B-4871-9506-63F64C5A0F0C}" presName="Child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F84845A-200B-41E9-864A-132C7B8FB6F6}" type="pres">
      <dgm:prSet presAssocID="{E14A5DF5-B68B-4871-9506-63F64C5A0F0C}" presName="Parent2" presStyleLbl="node1" presStyleIdx="4" presStyleCnt="6">
        <dgm:presLayoutVars>
          <dgm:chMax val="2"/>
          <dgm:chPref val="1"/>
          <dgm:bulletEnabled val="1"/>
        </dgm:presLayoutVars>
      </dgm:prSet>
      <dgm:spPr/>
    </dgm:pt>
    <dgm:pt modelId="{D81CC629-4ABE-4B62-AAE5-5FBFEEE90D84}" type="pres">
      <dgm:prSet presAssocID="{B219D420-EF51-4BB3-8E9B-690C65041D46}" presName="ChildAccent1" presStyleCnt="0"/>
      <dgm:spPr/>
    </dgm:pt>
    <dgm:pt modelId="{01741596-59BE-461B-8D02-95A0D9F16C21}" type="pres">
      <dgm:prSet presAssocID="{B219D420-EF51-4BB3-8E9B-690C65041D46}" presName="ChildAccent" presStyleLbl="alignImgPlace1" presStyleIdx="5" presStyleCnt="6"/>
      <dgm:spPr/>
    </dgm:pt>
    <dgm:pt modelId="{AEAE1155-4A21-4E8E-B14A-ABD049E20B67}" type="pres">
      <dgm:prSet presAssocID="{B219D420-EF51-4BB3-8E9B-690C65041D46}" presName="Child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12EA3AC-B0D2-4EFF-9B67-47A7CFE9FB77}" type="pres">
      <dgm:prSet presAssocID="{B219D420-EF51-4BB3-8E9B-690C65041D46}" presName="Parent1" presStyleLbl="node1" presStyleIdx="5" presStyleCnt="6">
        <dgm:presLayoutVars>
          <dgm:chMax val="2"/>
          <dgm:chPref val="1"/>
          <dgm:bulletEnabled val="1"/>
        </dgm:presLayoutVars>
      </dgm:prSet>
      <dgm:spPr/>
    </dgm:pt>
  </dgm:ptLst>
  <dgm:cxnLst>
    <dgm:cxn modelId="{07A79E04-EEE9-4809-9262-95E45E7ABC8F}" srcId="{95A71C06-B54C-4C7E-8BDC-CB14C95CD139}" destId="{99FE05B2-CD0B-4AC8-ADB8-87FDE782F7C0}" srcOrd="3" destOrd="0" parTransId="{365B87BD-83FD-4E93-9D72-7CADB4B45E4B}" sibTransId="{6952B575-CF5C-424E-AFE7-6B3A857A9A04}"/>
    <dgm:cxn modelId="{061E7918-E907-4B6E-B726-8B06639428DF}" srcId="{95A71C06-B54C-4C7E-8BDC-CB14C95CD139}" destId="{D2AFCA58-63D6-43C7-93F9-8DC5D640EC43}" srcOrd="5" destOrd="0" parTransId="{05CCFF3E-E782-4BB4-A9D9-D682A0F5DA2B}" sibTransId="{DF3A475C-19F8-4507-A3E4-6C05915CA300}"/>
    <dgm:cxn modelId="{A527FF22-40D5-46B3-A99A-FC98841E1A42}" srcId="{95A71C06-B54C-4C7E-8BDC-CB14C95CD139}" destId="{E14A5DF5-B68B-4871-9506-63F64C5A0F0C}" srcOrd="1" destOrd="0" parTransId="{11FC4D33-C257-4B10-A6B2-3651CB47FDD8}" sibTransId="{5710FBE3-218F-4BA4-9444-F7B370722EFB}"/>
    <dgm:cxn modelId="{F3906D2F-86F3-4D38-B36A-22B2E07C5745}" srcId="{AD04588D-0C4E-4688-9269-4214972D736F}" destId="{7286EEA3-4F5B-443E-B5C2-B29C9D13B3CD}" srcOrd="0" destOrd="0" parTransId="{EB3D653E-14A6-4B83-8C32-7659FD6C9EB1}" sibTransId="{11877361-F5D8-4CC4-8539-4211C2FBFAD3}"/>
    <dgm:cxn modelId="{F2342F35-C461-4630-9C9C-019AB477E295}" srcId="{95A71C06-B54C-4C7E-8BDC-CB14C95CD139}" destId="{AD04588D-0C4E-4688-9269-4214972D736F}" srcOrd="4" destOrd="0" parTransId="{D07C1D85-D572-4E3E-A4B3-807CCFC3E394}" sibTransId="{B008E9A1-D188-401B-9796-9474AD7DEF61}"/>
    <dgm:cxn modelId="{A80E5035-B2EB-4652-88DF-ED8680A7D69B}" type="presOf" srcId="{F0353605-E75E-41D2-B9C3-D34A07C46BAC}" destId="{AEAE1155-4A21-4E8E-B14A-ABD049E20B67}" srcOrd="0" destOrd="0" presId="urn:microsoft.com/office/officeart/2011/layout/InterconnectedBlockProcess"/>
    <dgm:cxn modelId="{F5D6CF3E-3A94-4A83-8412-7D7012DAEF40}" type="presOf" srcId="{6EED3534-2EC2-45DA-8AAF-35E55F9A54EE}" destId="{429A6B4C-D8C5-4A1A-A575-5D555B14AC97}" srcOrd="0" destOrd="0" presId="urn:microsoft.com/office/officeart/2011/layout/InterconnectedBlockProcess"/>
    <dgm:cxn modelId="{D5D69962-75F7-4A72-ACF2-41389974E63B}" type="presOf" srcId="{44D04307-240B-4670-8E33-614637D6C405}" destId="{F62B7489-EB2C-4D12-BEC9-DE3510F1010C}" srcOrd="0" destOrd="0" presId="urn:microsoft.com/office/officeart/2011/layout/InterconnectedBlockProcess"/>
    <dgm:cxn modelId="{9C9EAC63-98EA-4710-ABC0-641AD0E28507}" type="presOf" srcId="{7286EEA3-4F5B-443E-B5C2-B29C9D13B3CD}" destId="{0B0436C1-2A21-4A0F-9131-EA6180180C68}" srcOrd="1" destOrd="0" presId="urn:microsoft.com/office/officeart/2011/layout/InterconnectedBlockProcess"/>
    <dgm:cxn modelId="{5F0DC343-8F35-4680-A46C-72BF06187BC9}" srcId="{6EED3534-2EC2-45DA-8AAF-35E55F9A54EE}" destId="{C97D93EB-0491-454E-9DA0-9B67D03BF7F2}" srcOrd="0" destOrd="0" parTransId="{11EB0C1F-77A1-42DB-ACFC-59BD0DBFC7AB}" sibTransId="{0922D308-E420-4904-99CF-4BDE443E1808}"/>
    <dgm:cxn modelId="{27CE5144-14D3-40C6-A628-E3C1A76587B7}" srcId="{B219D420-EF51-4BB3-8E9B-690C65041D46}" destId="{F0353605-E75E-41D2-B9C3-D34A07C46BAC}" srcOrd="0" destOrd="0" parTransId="{DD86DD45-9ED8-4743-99F9-1A893650F36E}" sibTransId="{F227A159-EA3E-4F2B-B647-3373A35733B3}"/>
    <dgm:cxn modelId="{9A505867-F329-4E97-924F-D8AB32824CFF}" type="presOf" srcId="{7286EEA3-4F5B-443E-B5C2-B29C9D13B3CD}" destId="{8A20F014-63E4-478B-B4E1-93DF9D3613FA}" srcOrd="0" destOrd="0" presId="urn:microsoft.com/office/officeart/2011/layout/InterconnectedBlockProcess"/>
    <dgm:cxn modelId="{50BDC34C-0DFA-4BC9-9198-73B25A84CCB7}" type="presOf" srcId="{F0353605-E75E-41D2-B9C3-D34A07C46BAC}" destId="{01741596-59BE-461B-8D02-95A0D9F16C21}" srcOrd="1" destOrd="0" presId="urn:microsoft.com/office/officeart/2011/layout/InterconnectedBlockProcess"/>
    <dgm:cxn modelId="{CC87096F-CCA2-4D11-8BF9-B8109A04D6C4}" srcId="{99FE05B2-CD0B-4AC8-ADB8-87FDE782F7C0}" destId="{44D04307-240B-4670-8E33-614637D6C405}" srcOrd="0" destOrd="0" parTransId="{56849C26-5D32-4586-9A5D-B411BFCDE944}" sibTransId="{C58C44FD-1A4A-47B8-BA03-DE15D3739714}"/>
    <dgm:cxn modelId="{67210B50-6499-4B11-B7DE-845EC2398550}" srcId="{D2AFCA58-63D6-43C7-93F9-8DC5D640EC43}" destId="{E372385E-260B-40A1-87ED-86420CA46CED}" srcOrd="0" destOrd="0" parTransId="{AA07CF0F-B1C1-4EDC-8D09-E33A8022971A}" sibTransId="{5E26FF31-FB04-43DF-8EC4-060415B5FC56}"/>
    <dgm:cxn modelId="{A8B55D73-8CCA-4840-977A-4A568576200D}" srcId="{95A71C06-B54C-4C7E-8BDC-CB14C95CD139}" destId="{B219D420-EF51-4BB3-8E9B-690C65041D46}" srcOrd="0" destOrd="0" parTransId="{D70E5467-0503-4658-AEBE-0861EA6EE6CE}" sibTransId="{A774135F-7EAC-423E-8C41-6152D0EE2BEA}"/>
    <dgm:cxn modelId="{50E06153-C71A-4D97-8F84-59A62D24B892}" type="presOf" srcId="{C97D93EB-0491-454E-9DA0-9B67D03BF7F2}" destId="{5172320D-8B37-46B3-980F-90B148BF0865}" srcOrd="1" destOrd="0" presId="urn:microsoft.com/office/officeart/2011/layout/InterconnectedBlockProcess"/>
    <dgm:cxn modelId="{8A68D058-6290-4EE5-BA85-338736699326}" type="presOf" srcId="{95A71C06-B54C-4C7E-8BDC-CB14C95CD139}" destId="{4051C8CC-7EB6-4268-9105-CD819DC52BF7}" srcOrd="0" destOrd="0" presId="urn:microsoft.com/office/officeart/2011/layout/InterconnectedBlockProcess"/>
    <dgm:cxn modelId="{588E3284-C0AF-46C1-896D-F5A278DE478F}" type="presOf" srcId="{AD04588D-0C4E-4688-9269-4214972D736F}" destId="{96ABE1E5-55E0-40DD-AAF0-C2D8A5908561}" srcOrd="0" destOrd="0" presId="urn:microsoft.com/office/officeart/2011/layout/InterconnectedBlockProcess"/>
    <dgm:cxn modelId="{F902138D-94C9-4BE0-A7A2-26C177B469E5}" type="presOf" srcId="{D2AFCA58-63D6-43C7-93F9-8DC5D640EC43}" destId="{2C6A1DD7-A3FC-498F-BA96-A34FE6EA871E}" srcOrd="0" destOrd="0" presId="urn:microsoft.com/office/officeart/2011/layout/InterconnectedBlockProcess"/>
    <dgm:cxn modelId="{9D5CD494-48F7-4990-8D9F-9839FD4970B5}" type="presOf" srcId="{44D04307-240B-4670-8E33-614637D6C405}" destId="{51AC3CB7-D2B2-44C9-87F8-8D0FF19E3430}" srcOrd="1" destOrd="0" presId="urn:microsoft.com/office/officeart/2011/layout/InterconnectedBlockProcess"/>
    <dgm:cxn modelId="{A448A2A3-0637-467F-94D9-2EA07883CFF4}" srcId="{E14A5DF5-B68B-4871-9506-63F64C5A0F0C}" destId="{D7B1140D-2CF0-41C3-910A-619F491A9E95}" srcOrd="0" destOrd="0" parTransId="{5E2E0A94-FD2A-4F40-A249-EA9EF2A43E22}" sibTransId="{E99E8AB2-D3C0-427F-84F1-61841C4BEF44}"/>
    <dgm:cxn modelId="{F2BCE1A8-BE67-465D-93D7-4B25204F9FB7}" type="presOf" srcId="{D7B1140D-2CF0-41C3-910A-619F491A9E95}" destId="{754F1D82-3351-4ABC-822F-C9E7C1457B43}" srcOrd="0" destOrd="0" presId="urn:microsoft.com/office/officeart/2011/layout/InterconnectedBlockProcess"/>
    <dgm:cxn modelId="{A257A9AC-7372-499D-9F37-99EB94AA82BF}" type="presOf" srcId="{E372385E-260B-40A1-87ED-86420CA46CED}" destId="{536B6949-1B06-4DBC-ABB9-84EF9B2F4EDA}" srcOrd="1" destOrd="0" presId="urn:microsoft.com/office/officeart/2011/layout/InterconnectedBlockProcess"/>
    <dgm:cxn modelId="{02E604B4-1F83-4287-8A6D-4BA21D5E59A4}" type="presOf" srcId="{99FE05B2-CD0B-4AC8-ADB8-87FDE782F7C0}" destId="{17FBC0A9-0A89-4651-B686-4D38C0DCF9A7}" srcOrd="0" destOrd="0" presId="urn:microsoft.com/office/officeart/2011/layout/InterconnectedBlockProcess"/>
    <dgm:cxn modelId="{0FDDD5BC-1B39-449B-8D75-4573E41E2F1B}" type="presOf" srcId="{E372385E-260B-40A1-87ED-86420CA46CED}" destId="{8D5F3FD6-829A-4816-B6A1-4DC774ADD2CE}" srcOrd="0" destOrd="0" presId="urn:microsoft.com/office/officeart/2011/layout/InterconnectedBlockProcess"/>
    <dgm:cxn modelId="{289D3BC4-BE58-44C2-B1FA-1EECD9071CD5}" srcId="{95A71C06-B54C-4C7E-8BDC-CB14C95CD139}" destId="{6EED3534-2EC2-45DA-8AAF-35E55F9A54EE}" srcOrd="2" destOrd="0" parTransId="{6236EFD6-FECC-4C5A-8275-B06B79A3606A}" sibTransId="{FF55B045-8496-4620-A363-9515ED234035}"/>
    <dgm:cxn modelId="{8743A4CA-FBDC-4766-BE4C-56D398C897C4}" type="presOf" srcId="{D7B1140D-2CF0-41C3-910A-619F491A9E95}" destId="{13BD5E06-AB4E-4019-AE35-E8EBC4F3138B}" srcOrd="1" destOrd="0" presId="urn:microsoft.com/office/officeart/2011/layout/InterconnectedBlockProcess"/>
    <dgm:cxn modelId="{7E3CB4D0-D70B-4345-BAB3-0BD115D3081C}" type="presOf" srcId="{C97D93EB-0491-454E-9DA0-9B67D03BF7F2}" destId="{1A3E00C8-06B1-48D8-8BC5-311FCAE42868}" srcOrd="0" destOrd="0" presId="urn:microsoft.com/office/officeart/2011/layout/InterconnectedBlockProcess"/>
    <dgm:cxn modelId="{CB3CA4EF-66EA-4C67-8974-DCC022514076}" type="presOf" srcId="{E14A5DF5-B68B-4871-9506-63F64C5A0F0C}" destId="{6F84845A-200B-41E9-864A-132C7B8FB6F6}" srcOrd="0" destOrd="0" presId="urn:microsoft.com/office/officeart/2011/layout/InterconnectedBlockProcess"/>
    <dgm:cxn modelId="{7F446CFB-985B-496E-9993-4AB19B107227}" type="presOf" srcId="{B219D420-EF51-4BB3-8E9B-690C65041D46}" destId="{012EA3AC-B0D2-4EFF-9B67-47A7CFE9FB77}" srcOrd="0" destOrd="0" presId="urn:microsoft.com/office/officeart/2011/layout/InterconnectedBlockProcess"/>
    <dgm:cxn modelId="{6FAC9E0F-0BA5-4F08-BAB9-FFA113E0EC08}" type="presParOf" srcId="{4051C8CC-7EB6-4268-9105-CD819DC52BF7}" destId="{4A03B255-3D2D-4628-A605-645CA5352977}" srcOrd="0" destOrd="0" presId="urn:microsoft.com/office/officeart/2011/layout/InterconnectedBlockProcess"/>
    <dgm:cxn modelId="{DD6DB66C-77D6-419C-85CD-9D5FC29D41F1}" type="presParOf" srcId="{4A03B255-3D2D-4628-A605-645CA5352977}" destId="{8D5F3FD6-829A-4816-B6A1-4DC774ADD2CE}" srcOrd="0" destOrd="0" presId="urn:microsoft.com/office/officeart/2011/layout/InterconnectedBlockProcess"/>
    <dgm:cxn modelId="{C5013EF3-8A50-4C7C-9C85-A0F21067E32B}" type="presParOf" srcId="{4051C8CC-7EB6-4268-9105-CD819DC52BF7}" destId="{536B6949-1B06-4DBC-ABB9-84EF9B2F4EDA}" srcOrd="1" destOrd="0" presId="urn:microsoft.com/office/officeart/2011/layout/InterconnectedBlockProcess"/>
    <dgm:cxn modelId="{B23991DE-F073-42B8-BB82-906C3CC40873}" type="presParOf" srcId="{4051C8CC-7EB6-4268-9105-CD819DC52BF7}" destId="{2C6A1DD7-A3FC-498F-BA96-A34FE6EA871E}" srcOrd="2" destOrd="0" presId="urn:microsoft.com/office/officeart/2011/layout/InterconnectedBlockProcess"/>
    <dgm:cxn modelId="{BCE10791-B968-4DDC-864B-00A951E0159E}" type="presParOf" srcId="{4051C8CC-7EB6-4268-9105-CD819DC52BF7}" destId="{BE2A8053-FF7D-4A37-B20E-A6BFDEE03F0D}" srcOrd="3" destOrd="0" presId="urn:microsoft.com/office/officeart/2011/layout/InterconnectedBlockProcess"/>
    <dgm:cxn modelId="{1382C34C-A343-4BAA-84D4-7659B289238A}" type="presParOf" srcId="{BE2A8053-FF7D-4A37-B20E-A6BFDEE03F0D}" destId="{8A20F014-63E4-478B-B4E1-93DF9D3613FA}" srcOrd="0" destOrd="0" presId="urn:microsoft.com/office/officeart/2011/layout/InterconnectedBlockProcess"/>
    <dgm:cxn modelId="{B2B0E58E-0DA4-4DF6-8D7B-032031AAF06D}" type="presParOf" srcId="{4051C8CC-7EB6-4268-9105-CD819DC52BF7}" destId="{0B0436C1-2A21-4A0F-9131-EA6180180C68}" srcOrd="4" destOrd="0" presId="urn:microsoft.com/office/officeart/2011/layout/InterconnectedBlockProcess"/>
    <dgm:cxn modelId="{D44B90C7-4DD6-4F85-B5D5-A03F42C06F8D}" type="presParOf" srcId="{4051C8CC-7EB6-4268-9105-CD819DC52BF7}" destId="{96ABE1E5-55E0-40DD-AAF0-C2D8A5908561}" srcOrd="5" destOrd="0" presId="urn:microsoft.com/office/officeart/2011/layout/InterconnectedBlockProcess"/>
    <dgm:cxn modelId="{8712E028-90F8-454E-8A68-E6300133CC46}" type="presParOf" srcId="{4051C8CC-7EB6-4268-9105-CD819DC52BF7}" destId="{AADD135A-0F8A-4D3F-B70C-7307DFBC7B0D}" srcOrd="6" destOrd="0" presId="urn:microsoft.com/office/officeart/2011/layout/InterconnectedBlockProcess"/>
    <dgm:cxn modelId="{9A5BBF3C-E390-477F-A2E5-5DF7586E201C}" type="presParOf" srcId="{AADD135A-0F8A-4D3F-B70C-7307DFBC7B0D}" destId="{51AC3CB7-D2B2-44C9-87F8-8D0FF19E3430}" srcOrd="0" destOrd="0" presId="urn:microsoft.com/office/officeart/2011/layout/InterconnectedBlockProcess"/>
    <dgm:cxn modelId="{2DDBA1BA-C66F-40A7-A209-05E4C586F48E}" type="presParOf" srcId="{4051C8CC-7EB6-4268-9105-CD819DC52BF7}" destId="{F62B7489-EB2C-4D12-BEC9-DE3510F1010C}" srcOrd="7" destOrd="0" presId="urn:microsoft.com/office/officeart/2011/layout/InterconnectedBlockProcess"/>
    <dgm:cxn modelId="{08EE4408-4066-4E78-941E-6CD4DC57540F}" type="presParOf" srcId="{4051C8CC-7EB6-4268-9105-CD819DC52BF7}" destId="{17FBC0A9-0A89-4651-B686-4D38C0DCF9A7}" srcOrd="8" destOrd="0" presId="urn:microsoft.com/office/officeart/2011/layout/InterconnectedBlockProcess"/>
    <dgm:cxn modelId="{1D06F4CE-3962-426A-BBD0-08341A82E6EC}" type="presParOf" srcId="{4051C8CC-7EB6-4268-9105-CD819DC52BF7}" destId="{C28DD2AB-23AF-4374-85E9-4553BF403F90}" srcOrd="9" destOrd="0" presId="urn:microsoft.com/office/officeart/2011/layout/InterconnectedBlockProcess"/>
    <dgm:cxn modelId="{8D8170C0-4524-4FAF-ACC7-6CF7A3119522}" type="presParOf" srcId="{C28DD2AB-23AF-4374-85E9-4553BF403F90}" destId="{5172320D-8B37-46B3-980F-90B148BF0865}" srcOrd="0" destOrd="0" presId="urn:microsoft.com/office/officeart/2011/layout/InterconnectedBlockProcess"/>
    <dgm:cxn modelId="{14F740C0-DC30-4895-8E11-86812DB4E61E}" type="presParOf" srcId="{4051C8CC-7EB6-4268-9105-CD819DC52BF7}" destId="{1A3E00C8-06B1-48D8-8BC5-311FCAE42868}" srcOrd="10" destOrd="0" presId="urn:microsoft.com/office/officeart/2011/layout/InterconnectedBlockProcess"/>
    <dgm:cxn modelId="{4314F63C-44E4-43AD-BB8D-513F1776FDF7}" type="presParOf" srcId="{4051C8CC-7EB6-4268-9105-CD819DC52BF7}" destId="{429A6B4C-D8C5-4A1A-A575-5D555B14AC97}" srcOrd="11" destOrd="0" presId="urn:microsoft.com/office/officeart/2011/layout/InterconnectedBlockProcess"/>
    <dgm:cxn modelId="{D834BDBD-415D-49C8-9251-AF2F7D6CA10C}" type="presParOf" srcId="{4051C8CC-7EB6-4268-9105-CD819DC52BF7}" destId="{39115C14-8BB4-44F0-9150-D2EB9478F85E}" srcOrd="12" destOrd="0" presId="urn:microsoft.com/office/officeart/2011/layout/InterconnectedBlockProcess"/>
    <dgm:cxn modelId="{93B714CC-78F0-4BFF-8C71-572C2B791D7E}" type="presParOf" srcId="{39115C14-8BB4-44F0-9150-D2EB9478F85E}" destId="{13BD5E06-AB4E-4019-AE35-E8EBC4F3138B}" srcOrd="0" destOrd="0" presId="urn:microsoft.com/office/officeart/2011/layout/InterconnectedBlockProcess"/>
    <dgm:cxn modelId="{7943E8FA-BEB4-4C71-9612-AD9A0CF9F47C}" type="presParOf" srcId="{4051C8CC-7EB6-4268-9105-CD819DC52BF7}" destId="{754F1D82-3351-4ABC-822F-C9E7C1457B43}" srcOrd="13" destOrd="0" presId="urn:microsoft.com/office/officeart/2011/layout/InterconnectedBlockProcess"/>
    <dgm:cxn modelId="{E9AEE476-DAD0-400A-B015-B82FE8B45E30}" type="presParOf" srcId="{4051C8CC-7EB6-4268-9105-CD819DC52BF7}" destId="{6F84845A-200B-41E9-864A-132C7B8FB6F6}" srcOrd="14" destOrd="0" presId="urn:microsoft.com/office/officeart/2011/layout/InterconnectedBlockProcess"/>
    <dgm:cxn modelId="{5FC7C1A3-C868-46C1-819E-44FC1EEFE9F6}" type="presParOf" srcId="{4051C8CC-7EB6-4268-9105-CD819DC52BF7}" destId="{D81CC629-4ABE-4B62-AAE5-5FBFEEE90D84}" srcOrd="15" destOrd="0" presId="urn:microsoft.com/office/officeart/2011/layout/InterconnectedBlockProcess"/>
    <dgm:cxn modelId="{7281A943-44A8-4D28-8AA6-58A89C579018}" type="presParOf" srcId="{D81CC629-4ABE-4B62-AAE5-5FBFEEE90D84}" destId="{01741596-59BE-461B-8D02-95A0D9F16C21}" srcOrd="0" destOrd="0" presId="urn:microsoft.com/office/officeart/2011/layout/InterconnectedBlockProcess"/>
    <dgm:cxn modelId="{ED2B6AB1-E382-48F3-BCF1-B65CF18D7B1A}" type="presParOf" srcId="{4051C8CC-7EB6-4268-9105-CD819DC52BF7}" destId="{AEAE1155-4A21-4E8E-B14A-ABD049E20B67}" srcOrd="16" destOrd="0" presId="urn:microsoft.com/office/officeart/2011/layout/InterconnectedBlockProcess"/>
    <dgm:cxn modelId="{E2A310A3-5CF3-4A45-BC50-82D3BCDA776D}" type="presParOf" srcId="{4051C8CC-7EB6-4268-9105-CD819DC52BF7}" destId="{012EA3AC-B0D2-4EFF-9B67-47A7CFE9FB77}" srcOrd="17" destOrd="0" presId="urn:microsoft.com/office/officeart/2011/layout/Interconnected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5F3FD6-829A-4816-B6A1-4DC774ADD2CE}">
      <dsp:nvSpPr>
        <dsp:cNvPr id="0" name=""/>
        <dsp:cNvSpPr/>
      </dsp:nvSpPr>
      <dsp:spPr>
        <a:xfrm>
          <a:off x="6770624" y="1361299"/>
          <a:ext cx="1357376" cy="3661857"/>
        </a:xfrm>
        <a:prstGeom prst="wedgeRectCallout">
          <a:avLst>
            <a:gd name="adj1" fmla="val 0"/>
            <a:gd name="adj2" fmla="val 0"/>
          </a:avLst>
        </a:prstGeom>
        <a:solidFill>
          <a:srgbClr val="21B780">
            <a:tint val="5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>
              <a:solidFill>
                <a:srgbClr val="000000"/>
              </a:solidFill>
              <a:latin typeface="Avenir Next LT Pro"/>
              <a:ea typeface="+mn-ea"/>
              <a:cs typeface="+mn-cs"/>
            </a:rPr>
            <a:t>Present findings</a:t>
          </a:r>
        </a:p>
      </dsp:txBody>
      <dsp:txXfrm>
        <a:off x="6942937" y="1361299"/>
        <a:ext cx="1185062" cy="3661857"/>
      </dsp:txXfrm>
    </dsp:sp>
    <dsp:sp modelId="{2C6A1DD7-A3FC-498F-BA96-A34FE6EA871E}">
      <dsp:nvSpPr>
        <dsp:cNvPr id="0" name=""/>
        <dsp:cNvSpPr/>
      </dsp:nvSpPr>
      <dsp:spPr>
        <a:xfrm>
          <a:off x="6786880" y="395509"/>
          <a:ext cx="1341120" cy="9694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Report</a:t>
          </a:r>
        </a:p>
      </dsp:txBody>
      <dsp:txXfrm>
        <a:off x="6786880" y="395509"/>
        <a:ext cx="1341120" cy="969492"/>
      </dsp:txXfrm>
    </dsp:sp>
    <dsp:sp modelId="{8A20F014-63E4-478B-B4E1-93DF9D3613FA}">
      <dsp:nvSpPr>
        <dsp:cNvPr id="0" name=""/>
        <dsp:cNvSpPr/>
      </dsp:nvSpPr>
      <dsp:spPr>
        <a:xfrm>
          <a:off x="5424627" y="1361299"/>
          <a:ext cx="1357376" cy="3446671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400" kern="1200">
              <a:solidFill>
                <a:schemeClr val="bg1"/>
              </a:solidFill>
            </a:rPr>
            <a:t>Incorporate feedback</a:t>
          </a:r>
          <a:endParaRPr lang="de-DE" sz="1400" kern="1200">
            <a:solidFill>
              <a:schemeClr val="bg1"/>
            </a:solidFill>
          </a:endParaRPr>
        </a:p>
      </dsp:txBody>
      <dsp:txXfrm>
        <a:off x="5596940" y="1361299"/>
        <a:ext cx="1185062" cy="3446671"/>
      </dsp:txXfrm>
    </dsp:sp>
    <dsp:sp modelId="{96ABE1E5-55E0-40DD-AAF0-C2D8A5908561}">
      <dsp:nvSpPr>
        <dsp:cNvPr id="0" name=""/>
        <dsp:cNvSpPr/>
      </dsp:nvSpPr>
      <dsp:spPr>
        <a:xfrm>
          <a:off x="5429504" y="499631"/>
          <a:ext cx="1357376" cy="8616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500" kern="1200"/>
            <a:t>Adjustments</a:t>
          </a:r>
          <a:endParaRPr lang="de-DE" sz="1500" kern="1200"/>
        </a:p>
      </dsp:txBody>
      <dsp:txXfrm>
        <a:off x="5429504" y="499631"/>
        <a:ext cx="1357376" cy="861667"/>
      </dsp:txXfrm>
    </dsp:sp>
    <dsp:sp modelId="{51AC3CB7-D2B2-44C9-87F8-8D0FF19E3430}">
      <dsp:nvSpPr>
        <dsp:cNvPr id="0" name=""/>
        <dsp:cNvSpPr/>
      </dsp:nvSpPr>
      <dsp:spPr>
        <a:xfrm>
          <a:off x="4071315" y="1361299"/>
          <a:ext cx="1357376" cy="3231023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>
              <a:solidFill>
                <a:schemeClr val="bg1"/>
              </a:solidFill>
            </a:rPr>
            <a:t>G</a:t>
          </a:r>
          <a:r>
            <a:rPr lang="en-DE" sz="1400" kern="1200">
              <a:solidFill>
                <a:schemeClr val="bg1"/>
              </a:solidFill>
            </a:rPr>
            <a:t>et people to use it, get evaluation</a:t>
          </a:r>
          <a:endParaRPr lang="de-DE" sz="1400" kern="1200">
            <a:solidFill>
              <a:schemeClr val="bg1"/>
            </a:solidFill>
          </a:endParaRPr>
        </a:p>
      </dsp:txBody>
      <dsp:txXfrm>
        <a:off x="4243628" y="1361299"/>
        <a:ext cx="1185062" cy="3231023"/>
      </dsp:txXfrm>
    </dsp:sp>
    <dsp:sp modelId="{17FBC0A9-0A89-4651-B686-4D38C0DCF9A7}">
      <dsp:nvSpPr>
        <dsp:cNvPr id="0" name=""/>
        <dsp:cNvSpPr/>
      </dsp:nvSpPr>
      <dsp:spPr>
        <a:xfrm>
          <a:off x="4072128" y="607456"/>
          <a:ext cx="1357376" cy="7538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500" kern="1200"/>
            <a:t>Evaluation</a:t>
          </a:r>
          <a:endParaRPr lang="de-DE" sz="1500" kern="1200"/>
        </a:p>
      </dsp:txBody>
      <dsp:txXfrm>
        <a:off x="4072128" y="607456"/>
        <a:ext cx="1357376" cy="753843"/>
      </dsp:txXfrm>
    </dsp:sp>
    <dsp:sp modelId="{5172320D-8B37-46B3-980F-90B148BF0865}">
      <dsp:nvSpPr>
        <dsp:cNvPr id="0" name=""/>
        <dsp:cNvSpPr/>
      </dsp:nvSpPr>
      <dsp:spPr>
        <a:xfrm>
          <a:off x="2713939" y="1361299"/>
          <a:ext cx="1357376" cy="3015837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400" kern="1200">
              <a:solidFill>
                <a:schemeClr val="bg1"/>
              </a:solidFill>
            </a:rPr>
            <a:t>Creating </a:t>
          </a:r>
          <a:r>
            <a:rPr lang="en-US" sz="1400" kern="1200" noProof="0">
              <a:solidFill>
                <a:schemeClr val="bg1"/>
              </a:solidFill>
            </a:rPr>
            <a:t>first</a:t>
          </a:r>
          <a:r>
            <a:rPr lang="de-DE" sz="1400" kern="1200">
              <a:solidFill>
                <a:schemeClr val="bg1"/>
              </a:solidFill>
            </a:rPr>
            <a:t> </a:t>
          </a:r>
          <a:r>
            <a:rPr lang="en-DE" sz="1400" kern="1200">
              <a:solidFill>
                <a:schemeClr val="bg1"/>
              </a:solidFill>
            </a:rPr>
            <a:t>prototype</a:t>
          </a:r>
          <a:endParaRPr lang="de-DE" sz="1400" kern="1200">
            <a:solidFill>
              <a:schemeClr val="bg1"/>
            </a:solidFill>
          </a:endParaRPr>
        </a:p>
      </dsp:txBody>
      <dsp:txXfrm>
        <a:off x="2886252" y="1361299"/>
        <a:ext cx="1185062" cy="3015837"/>
      </dsp:txXfrm>
    </dsp:sp>
    <dsp:sp modelId="{429A6B4C-D8C5-4A1A-A575-5D555B14AC97}">
      <dsp:nvSpPr>
        <dsp:cNvPr id="0" name=""/>
        <dsp:cNvSpPr/>
      </dsp:nvSpPr>
      <dsp:spPr>
        <a:xfrm>
          <a:off x="2713939" y="718519"/>
          <a:ext cx="1357376" cy="6460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500" kern="1200"/>
            <a:t>Development</a:t>
          </a:r>
          <a:endParaRPr lang="de-DE" sz="1500" kern="1200"/>
        </a:p>
      </dsp:txBody>
      <dsp:txXfrm>
        <a:off x="2713939" y="718519"/>
        <a:ext cx="1357376" cy="646019"/>
      </dsp:txXfrm>
    </dsp:sp>
    <dsp:sp modelId="{13BD5E06-AB4E-4019-AE35-E8EBC4F3138B}">
      <dsp:nvSpPr>
        <dsp:cNvPr id="0" name=""/>
        <dsp:cNvSpPr/>
      </dsp:nvSpPr>
      <dsp:spPr>
        <a:xfrm>
          <a:off x="1357376" y="1361299"/>
          <a:ext cx="1357376" cy="2800189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>
              <a:solidFill>
                <a:schemeClr val="bg1"/>
              </a:solidFill>
            </a:rPr>
            <a:t>F</a:t>
          </a:r>
          <a:r>
            <a:rPr lang="en-DE" sz="1400" kern="1200">
              <a:solidFill>
                <a:schemeClr val="bg1"/>
              </a:solidFill>
            </a:rPr>
            <a:t>inish on theory, get data regarding impact, path way for development</a:t>
          </a:r>
          <a:endParaRPr lang="de-DE" sz="1400" kern="1200">
            <a:solidFill>
              <a:schemeClr val="bg1"/>
            </a:solidFill>
          </a:endParaRPr>
        </a:p>
      </dsp:txBody>
      <dsp:txXfrm>
        <a:off x="1534566" y="1361299"/>
        <a:ext cx="1185062" cy="2800189"/>
      </dsp:txXfrm>
    </dsp:sp>
    <dsp:sp modelId="{6F84845A-200B-41E9-864A-132C7B8FB6F6}">
      <dsp:nvSpPr>
        <dsp:cNvPr id="0" name=""/>
        <dsp:cNvSpPr/>
      </dsp:nvSpPr>
      <dsp:spPr>
        <a:xfrm>
          <a:off x="1357376" y="822641"/>
          <a:ext cx="1357376" cy="5386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500" kern="1200"/>
            <a:t>Theory</a:t>
          </a:r>
          <a:endParaRPr lang="de-DE" sz="1500" kern="1200"/>
        </a:p>
      </dsp:txBody>
      <dsp:txXfrm>
        <a:off x="1357376" y="822641"/>
        <a:ext cx="1357376" cy="538658"/>
      </dsp:txXfrm>
    </dsp:sp>
    <dsp:sp modelId="{01741596-59BE-461B-8D02-95A0D9F16C21}">
      <dsp:nvSpPr>
        <dsp:cNvPr id="0" name=""/>
        <dsp:cNvSpPr/>
      </dsp:nvSpPr>
      <dsp:spPr>
        <a:xfrm>
          <a:off x="0" y="1361299"/>
          <a:ext cx="1357376" cy="2585003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>
              <a:solidFill>
                <a:schemeClr val="bg1"/>
              </a:solidFill>
            </a:rPr>
            <a:t>A</a:t>
          </a:r>
          <a:r>
            <a:rPr lang="en-DE" sz="1400" kern="1200">
              <a:solidFill>
                <a:schemeClr val="bg1"/>
              </a:solidFill>
            </a:rPr>
            <a:t>lign on basic vision, finish research</a:t>
          </a:r>
          <a:endParaRPr lang="de-DE" sz="1400" kern="1200">
            <a:solidFill>
              <a:schemeClr val="bg1"/>
            </a:solidFill>
          </a:endParaRPr>
        </a:p>
      </dsp:txBody>
      <dsp:txXfrm>
        <a:off x="172313" y="1361299"/>
        <a:ext cx="1185062" cy="2585003"/>
      </dsp:txXfrm>
    </dsp:sp>
    <dsp:sp modelId="{012EA3AC-B0D2-4EFF-9B67-47A7CFE9FB77}">
      <dsp:nvSpPr>
        <dsp:cNvPr id="0" name=""/>
        <dsp:cNvSpPr/>
      </dsp:nvSpPr>
      <dsp:spPr>
        <a:xfrm>
          <a:off x="0" y="930465"/>
          <a:ext cx="1357376" cy="4308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500" kern="1200"/>
            <a:t>Vision</a:t>
          </a:r>
          <a:endParaRPr lang="de-DE" sz="1500" kern="1200"/>
        </a:p>
      </dsp:txBody>
      <dsp:txXfrm>
        <a:off x="0" y="930465"/>
        <a:ext cx="1357376" cy="4308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InterconnectedBlockProcess">
  <dgm:title val="Interconnected Block Process"/>
  <dgm:desc val="Use to show sequential steps in a process. Works best with small amounts of Level 1 text and medium amounts of Level 2 text."/>
  <dgm:catLst>
    <dgm:cat type="process" pri="5500"/>
    <dgm:cat type="officeonline" pri="3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2" destOrd="0"/>
        <dgm:cxn modelId="42" srcId="40" destId="41" srcOrd="0" destOrd="0"/>
      </dgm:cxnLst>
      <dgm:bg/>
      <dgm:whole/>
    </dgm:dataModel>
  </dgm:clrData>
  <dgm:layoutNode name="Name0">
    <dgm:varLst>
      <dgm:chMax val="7"/>
      <dgm:chPref val="5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.127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5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Accent1" refType="w" fact="0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Child1" refType="w" fact="0.063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Parent1" refType="w" fact="0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.5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Child2" refType="w" fact="0.5635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Parent2" refType="w" fact="0.5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6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Accent1" refType="w" fact="0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Child1" refType="w" fact="0.0423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Parent1" refType="w" fact="0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Child2" refType="w" fact="0.3756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.6667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Child3" refType="w" fact="0.709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Parent3" refType="w" fact="0.6667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7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Accent1" refType="w" fact="0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Child1" refType="w" fact="0.0317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Parent1" refType="w" fact="0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2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Child2" refType="w" fact="0.2817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Parent2" refType="w" fact="0.2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Child3" refType="w" fact="0.5317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Parent3" refType="w" fact="0.5"/>
              <dgm:constr type="t" for="ch" forName="Parent3" refType="h" fact="0.0275"/>
              <dgm:constr type="w" for="ch" forName="Parent3" refType="w" fact="0.25"/>
              <dgm:constr type="h" for="ch" forName="Parent3" refType="h" fact="0.1622"/>
              <dgm:constr type="l" for="ch" forName="ChildAccent4" refType="w" fact="0.75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Child4" refType="w" fact="0.7817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Parent4" refType="w" fact="0.75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8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Accent1" refType="w" fact="0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Child1" refType="w" fact="0.0254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Parent1" refType="w" fact="0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2001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Child2" refType="w" fact="0.2255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Parent2" refType="w" fact="0.2001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Child3" refType="w" fact="0.4256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6003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Child4" refType="w" fact="0.6257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Parent4" refType="w" fact="0.6003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.7999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Child5" refType="w" fact="0.8253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Parent5" refType="w" fact="0.7999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9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Accent1" refType="w" fact="0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Child1" refType="w" fact="0.0212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Parent1" refType="w" fact="0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167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Child2" refType="w" fact="0.1888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Parent2" refType="w" fact="0.167"/>
              <dgm:constr type="t" for="ch" forName="Parent2" refType="h" fact="0.0923"/>
              <dgm:constr type="w" for="ch" forName="Parent2" refType="w" fact="0.167"/>
              <dgm:constr type="h" for="ch" forName="Parent2" refType="h" fact="0.1164"/>
              <dgm:constr type="l" for="ch" forName="ChildAccent3" refType="w" fact="0.333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Child3" refType="w" fact="0.3551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Parent3" refType="w" fact="0.3339"/>
              <dgm:constr type="t" for="ch" forName="Parent3" refType="h" fact="0.0698"/>
              <dgm:constr type="w" for="ch" forName="Parent3" refType="w" fact="0.167"/>
              <dgm:constr type="h" for="ch" forName="Parent3" refType="h" fact="0.1396"/>
              <dgm:constr type="l" for="ch" forName="ChildAccent4" refType="w" fact="0.500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Child4" refType="w" fact="0.5221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Parent4" refType="w" fact="0.501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6674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Child5" refType="w" fact="0.6886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Parent5" refType="w" fact="0.668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.833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Child6" refType="w" fact="0.8542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Parent6" refType="w" fact="0.835"/>
              <dgm:constr type="t" for="ch" forName="Parent6" refType="h" fact="0"/>
              <dgm:constr type="w" for="ch" forName="Parent6" refType="w" fact="0.165"/>
              <dgm:constr type="h" for="ch" forName="Parent6" refType="h" fact="0.2095"/>
            </dgm:constrLst>
          </dgm:if>
          <dgm:else name="Name10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Accent1" refType="w" fact="0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Child1" refType="w" fact="0.0182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Parent1" refType="w" fact="0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1432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Child2" refType="w" fact="0.1614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Parent2" refType="w" fact="0.1432"/>
              <dgm:constr type="t" for="ch" forName="Parent2" refType="h" fact="0.108"/>
              <dgm:constr type="w" for="ch" forName="Parent2" refType="w" fact="0.1432"/>
              <dgm:constr type="h" for="ch" forName="Parent2" refType="h" fact="0.1088"/>
              <dgm:constr type="l" for="ch" forName="ChildAccent3" refType="w" fact="0.2865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Child3" refType="w" fact="0.3047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Parent3" refType="w" fact="0.2865"/>
              <dgm:constr type="t" for="ch" forName="Parent3" refType="h" fact="0.087"/>
              <dgm:constr type="w" for="ch" forName="Parent3" refType="w" fact="0.143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Child4" refType="w" fact="0.4479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5726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Child5" refType="w" fact="0.5908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Parent5" refType="w" fact="0.5726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7147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Child6" refType="w" fact="0.7329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Parent6" refType="w" fact="0.716"/>
              <dgm:constr type="t" for="ch" forName="Parent6" refType="h" fact="0.0217"/>
              <dgm:constr type="w" for="ch" forName="Parent6" refType="w" fact="0.1424"/>
              <dgm:constr type="h" for="ch" forName="Parent6" refType="h" fact="0.1958"/>
              <dgm:constr type="l" for="ch" forName="ChildAccent7" refType="w" fact="0.8568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Child7" refType="w" fact="0.875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Parent7" refType="w" fact="0.8577"/>
              <dgm:constr type="t" for="ch" forName="Parent7" refType="h" fact="0"/>
              <dgm:constr type="w" for="ch" forName="Parent7" refType="w" fact="0.1423"/>
              <dgm:constr type="h" for="ch" forName="Parent7" refType="h" fact="0.2175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14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2" refType="w" fact="0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Child1" refType="w" fact="0.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ChildAccent1" refType="w" fact="0.5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Parent1" refType="w" fact="0.5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Parent2" refType="w" fact="0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15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3" refType="w" fact="0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Child2" refType="w" fact="0.3333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Child1" refType="w" fact="0.6667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ChildAccent1" refType="w" fact="0.6667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Parent1" refType="w" fact="0.6667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Parent3" refType="w" fact="0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16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4" refType="w" fact="0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Child3" refType="w" fact="0.25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Child2" refType="w" fact="0.5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Child1" refType="w" fact="0.75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ChildAccent1" refType="w" fact="0.75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Parent1" refType="w" fact="0.75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Parent2" refType="w" fact="0.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2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Parent3" refType="w" fact="0.25"/>
              <dgm:constr type="t" for="ch" forName="Parent3" refType="h" fact="0.0279"/>
              <dgm:constr type="w" for="ch" forName="Parent3" refType="w" fact="0.25"/>
              <dgm:constr type="h" for="ch" forName="Parent3" refType="h" fact="0.161"/>
              <dgm:constr type="l" for="ch" forName="ChildAccent4" refType="w" fact="0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Parent4" refType="w" fact="0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17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5" refType="w" fact="0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Child4" refType="w" fact="0.2001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Child3" refType="w" fact="0.4002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Child2" refType="w" fact="0.6003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Child1" refType="w" fact="0.7999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ChildAccent1" refType="w" fact="0.7999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Parent1" refType="w" fact="0.7999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6003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Parent2" refType="w" fact="0.6003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2001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Parent4" refType="w" fact="0.2001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Parent5" refType="w" fact="0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18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6" refType="w" fact="0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Child5" refType="w" fact="0.167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Child4" refType="w" fact="0.3339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Child3" refType="w" fact="0.5009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Child2" refType="w" fact="0.6674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Child1" refType="w" fact="0.833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ChildAccent1" refType="w" fact="0.833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Parent1" refType="w" fact="0.833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6674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Parent2" refType="w" fact="0.6674"/>
              <dgm:constr type="t" for="ch" forName="Parent2" refType="h" fact="0.0923"/>
              <dgm:constr type="w" for="ch" forName="Parent2" refType="w" fact="0.165"/>
              <dgm:constr type="h" for="ch" forName="Parent2" refType="h" fact="0.1164"/>
              <dgm:constr type="l" for="ch" forName="ChildAccent3" refType="w" fact="0.500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Parent3" refType="w" fact="0.5009"/>
              <dgm:constr type="t" for="ch" forName="Parent3" refType="h" fact="0.0698"/>
              <dgm:constr type="w" for="ch" forName="Parent3" refType="w" fact="0.166"/>
              <dgm:constr type="h" for="ch" forName="Parent3" refType="h" fact="0.1396"/>
              <dgm:constr type="l" for="ch" forName="ChildAccent4" refType="w" fact="0.333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Parent4" refType="w" fact="0.3339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167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Parent5" refType="w" fact="0.167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Parent6" refType="w" fact="0"/>
              <dgm:constr type="t" for="ch" forName="Parent6" refType="h" fact="0"/>
              <dgm:constr type="w" for="ch" forName="Parent6" refType="w" fact="0.167"/>
              <dgm:constr type="h" for="ch" forName="Parent6" refType="h" fact="0.2095"/>
            </dgm:constrLst>
          </dgm:if>
          <dgm:else name="Name19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7" refType="w" fact="0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Child6" refType="w" fact="0.1432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Child5" refType="w" fact="0.2865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Child4" refType="w" fact="0.4297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Child3" refType="w" fact="0.5726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Child2" refType="w" fact="0.7147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Child1" refType="w" fact="0.8568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ChildAccent1" refType="w" fact="0.8568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Parent1" refType="w" fact="0.8568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7147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Parent2" refType="w" fact="0.7147"/>
              <dgm:constr type="t" for="ch" forName="Parent2" refType="h" fact="0.108"/>
              <dgm:constr type="w" for="ch" forName="Parent2" refType="w" fact="0.1425"/>
              <dgm:constr type="h" for="ch" forName="Parent2" refType="h" fact="0.1088"/>
              <dgm:constr type="l" for="ch" forName="ChildAccent3" refType="w" fact="0.5726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Parent3" refType="w" fact="0.5726"/>
              <dgm:constr type="t" for="ch" forName="Parent3" refType="h" fact="0.087"/>
              <dgm:constr type="w" for="ch" forName="Parent3" refType="w" fact="0.14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2865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Parent5" refType="w" fact="0.2865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1432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Parent6" refType="w" fact="0.1432"/>
              <dgm:constr type="t" for="ch" forName="Parent6" refType="h" fact="0.0217"/>
              <dgm:constr type="w" for="ch" forName="Parent6" refType="w" fact="0.1432"/>
              <dgm:constr type="h" for="ch" forName="Parent6" refType="h" fact="0.1958"/>
              <dgm:constr type="l" for="ch" forName="ChildAccent7" refType="w" fact="0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Parent7" refType="w" fact="0"/>
              <dgm:constr type="t" for="ch" forName="Parent7" refType="h" fact="0"/>
              <dgm:constr type="w" for="ch" forName="Parent7" refType="w" fact="0.1432"/>
              <dgm:constr type="h" for="ch" forName="Parent7" refType="h" fact="0.2175"/>
            </dgm:constrLst>
          </dgm:else>
        </dgm:choose>
      </dgm:else>
    </dgm:choose>
    <dgm:forEach name="wrapper" axis="self" ptType="parTrans">
      <dgm:forEach name="accentRepeat" axis="self">
        <dgm:layoutNode name="ChildAccent" styleLbl="alignImgPlace1">
          <dgm:alg type="sp"/>
          <dgm:choose name="Name20">
            <dgm:if name="Name21" axis="followSib" ptType="node" func="cnt" op="equ" val="0">
              <dgm:shape xmlns:r="http://schemas.openxmlformats.org/officeDocument/2006/relationships" type="wedgeRectCallout" r:blip="">
                <dgm:adjLst>
                  <dgm:adj idx="1" val="0"/>
                  <dgm:adj idx="2" val="0"/>
                </dgm:adjLst>
              </dgm:shape>
            </dgm:if>
            <dgm:else name="Name22">
              <dgm:choose name="Name23">
                <dgm:if name="Name24" axis="precedSib" ptType="node" func="cnt" op="equ" val="6">
                  <dgm:shape xmlns:r="http://schemas.openxmlformats.org/officeDocument/2006/relationships" type="wedgeRectCallout" r:blip="">
                    <dgm:adjLst>
                      <dgm:adj idx="1" val="0"/>
                      <dgm:adj idx="2" val="0"/>
                    </dgm:adjLst>
                  </dgm:shape>
                </dgm:if>
                <dgm:else name="Name25">
                  <dgm:choose name="Name26">
                    <dgm:if name="Name27" func="var" arg="dir" op="equ" val="norm">
                      <dgm:shape xmlns:r="http://schemas.openxmlformats.org/officeDocument/2006/relationships" type="wedgeRectCallout" r:blip="">
                        <dgm:adjLst>
                          <dgm:adj idx="1" val="0.625"/>
                          <dgm:adj idx="2" val="0.2083"/>
                        </dgm:adjLst>
                      </dgm:shape>
                    </dgm:if>
                    <dgm:else name="Name28">
                      <dgm:shape xmlns:r="http://schemas.openxmlformats.org/officeDocument/2006/relationships" type="wedgeRectCallout" r:blip="">
                        <dgm:adjLst>
                          <dgm:adj idx="1" val="-0.625"/>
                          <dgm:adj idx="2" val="0.2083"/>
                        </dgm:adjLst>
                      </dgm:shape>
                    </dgm:else>
                  </dgm:choose>
                </dgm:else>
              </dgm:choose>
            </dgm:else>
          </dgm:choose>
          <dgm:presOf axis="des" ptType="node"/>
        </dgm:layoutNode>
      </dgm:forEach>
    </dgm:forEach>
    <dgm:forEach name="Name29" axis="ch" ptType="node" st="7" cnt="1">
      <dgm:layoutNode name="ChildAccent7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7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7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4" axis="ch" ptType="node" st="6" cnt="1">
      <dgm:layoutNode name="ChildAccent6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  <dgm:layoutNode name="Child6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6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9" axis="ch" ptType="node" st="5" cnt="1">
      <dgm:layoutNode name="Child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  <dgm:layoutNode name="Child5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5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4" axis="ch" ptType="node" st="4" cnt="1">
      <dgm:layoutNode name="ChildAccent4">
        <dgm:alg type="sp"/>
        <dgm:shape xmlns:r="http://schemas.openxmlformats.org/officeDocument/2006/relationships" r:blip="">
          <dgm:adjLst/>
        </dgm:shape>
        <dgm:presOf/>
        <dgm:constrLst/>
        <dgm:forEach name="Name45" ref="accent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4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9" axis="ch" ptType="node" st="3" cnt="1">
      <dgm:layoutNode name="ChildAccent3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Child3" styleLbl="revTx">
        <dgm:varLst>
          <dgm:chMax val="0"/>
          <dgm:chPref val="0"/>
          <dgm:bulletEnabled val="1"/>
        </dgm:varLst>
        <dgm:choose name="Name51">
          <dgm:if name="Name5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3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4" axis="ch" ptType="node" st="2" cnt="1">
      <dgm:layoutNode name="ChildAccent2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  <dgm:layoutNode name="Child2" styleLbl="revTx">
        <dgm:varLst>
          <dgm:chMax val="0"/>
          <dgm:chPref val="0"/>
          <dgm:bulletEnabled val="1"/>
        </dgm:varLst>
        <dgm:choose name="Name56">
          <dgm:if name="Name5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2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9" axis="ch" ptType="node" cnt="1">
      <dgm:layoutNode name="ChildAccent1">
        <dgm:alg type="sp"/>
        <dgm:shape xmlns:r="http://schemas.openxmlformats.org/officeDocument/2006/relationships" r:blip="">
          <dgm:adjLst/>
        </dgm:shape>
        <dgm:presOf/>
        <dgm:constrLst/>
        <dgm:forEach name="Name60" ref="accentRepeat"/>
      </dgm:layoutNode>
      <dgm:layoutNode name="Child1" styleLbl="revTx">
        <dgm:varLst>
          <dgm:chMax val="0"/>
          <dgm:chPref val="0"/>
          <dgm:bulletEnabled val="1"/>
        </dgm:varLst>
        <dgm:choose name="Name61">
          <dgm:if name="Name6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6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1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40914-80D0-4CA8-BD55-702855E8585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B38A4E-67C5-4181-A608-DD49922E4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06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Will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using</a:t>
            </a:r>
            <a:r>
              <a:rPr lang="de-DE"/>
              <a:t> Kanban </a:t>
            </a:r>
            <a:r>
              <a:rPr lang="de-DE" err="1"/>
              <a:t>board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create</a:t>
            </a:r>
            <a:r>
              <a:rPr lang="de-DE"/>
              <a:t> and manage </a:t>
            </a:r>
            <a:r>
              <a:rPr lang="de-DE" err="1"/>
              <a:t>tasks</a:t>
            </a:r>
            <a:endParaRPr lang="de-DE"/>
          </a:p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Responsibilities</a:t>
            </a:r>
          </a:p>
          <a:p>
            <a:pPr lvl="1"/>
            <a:r>
              <a:rPr lang="en-US">
                <a:solidFill>
                  <a:srgbClr val="FFFFFF">
                    <a:alpha val="60000"/>
                  </a:srgbClr>
                </a:solidFill>
              </a:rPr>
              <a:t>Developers: </a:t>
            </a:r>
          </a:p>
          <a:p>
            <a:pPr lvl="2"/>
            <a:r>
              <a:rPr lang="en-US">
                <a:solidFill>
                  <a:srgbClr val="FFFFFF">
                    <a:alpha val="60000"/>
                  </a:srgbClr>
                </a:solidFill>
              </a:rPr>
              <a:t>Jonathan, Samarth</a:t>
            </a:r>
          </a:p>
          <a:p>
            <a:pPr lvl="1"/>
            <a:r>
              <a:rPr lang="en-US">
                <a:solidFill>
                  <a:srgbClr val="FFFFFF">
                    <a:alpha val="60000"/>
                  </a:srgbClr>
                </a:solidFill>
              </a:rPr>
              <a:t>Researcher: </a:t>
            </a:r>
          </a:p>
          <a:p>
            <a:pPr lvl="2"/>
            <a:r>
              <a:rPr lang="en-US">
                <a:solidFill>
                  <a:srgbClr val="FFFFFF">
                    <a:alpha val="60000"/>
                  </a:srgbClr>
                </a:solidFill>
              </a:rPr>
              <a:t>Muhammad</a:t>
            </a:r>
          </a:p>
          <a:p>
            <a:pPr lvl="1"/>
            <a:r>
              <a:rPr lang="en-US">
                <a:solidFill>
                  <a:srgbClr val="FFFFFF">
                    <a:alpha val="60000"/>
                  </a:srgbClr>
                </a:solidFill>
              </a:rPr>
              <a:t>3D Asset Designer</a:t>
            </a:r>
          </a:p>
          <a:p>
            <a:pPr lvl="2"/>
            <a:r>
              <a:rPr lang="en-US">
                <a:solidFill>
                  <a:srgbClr val="FFFFFF">
                    <a:alpha val="60000"/>
                  </a:srgbClr>
                </a:solidFill>
              </a:rPr>
              <a:t>Saikeerthi</a:t>
            </a:r>
          </a:p>
          <a:p>
            <a:pPr lvl="1"/>
            <a:r>
              <a:rPr lang="en-US">
                <a:solidFill>
                  <a:srgbClr val="FFFFFF">
                    <a:alpha val="60000"/>
                  </a:srgbClr>
                </a:solidFill>
              </a:rPr>
              <a:t>Audio Designer</a:t>
            </a:r>
          </a:p>
          <a:p>
            <a:pPr lvl="2"/>
            <a:r>
              <a:rPr lang="en-US">
                <a:solidFill>
                  <a:srgbClr val="FFFFFF">
                    <a:alpha val="60000"/>
                  </a:srgbClr>
                </a:solidFill>
              </a:rPr>
              <a:t>Florian</a:t>
            </a:r>
          </a:p>
          <a:p>
            <a:pPr lvl="1"/>
            <a:r>
              <a:rPr lang="en-US">
                <a:solidFill>
                  <a:srgbClr val="FFFFFF">
                    <a:alpha val="60000"/>
                  </a:srgbClr>
                </a:solidFill>
              </a:rPr>
              <a:t>UX Designer</a:t>
            </a:r>
          </a:p>
          <a:p>
            <a:pPr lvl="2"/>
            <a:r>
              <a:rPr lang="en-US">
                <a:solidFill>
                  <a:srgbClr val="FFFFFF">
                    <a:alpha val="60000"/>
                  </a:srgbClr>
                </a:solidFill>
              </a:rPr>
              <a:t>Shared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38A4E-67C5-4181-A608-DD49922E4B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97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Change room depending on actions</a:t>
            </a:r>
          </a:p>
          <a:p>
            <a:pPr lvl="1"/>
            <a:r>
              <a:rPr lang="en-US">
                <a:solidFill>
                  <a:srgbClr val="FFFFFF">
                    <a:alpha val="60000"/>
                  </a:srgbClr>
                </a:solidFill>
              </a:rPr>
              <a:t>Catastrophe warnings on phone/tv</a:t>
            </a:r>
          </a:p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Son/Daughter to show impact on future generations</a:t>
            </a:r>
          </a:p>
          <a:p>
            <a:pPr lvl="1"/>
            <a:r>
              <a:rPr lang="en-US">
                <a:solidFill>
                  <a:srgbClr val="FFFFFF">
                    <a:alpha val="60000"/>
                  </a:srgbClr>
                </a:solidFill>
              </a:rPr>
              <a:t>Picture, phone calls</a:t>
            </a:r>
          </a:p>
          <a:p>
            <a:r>
              <a:rPr lang="en-DE">
                <a:solidFill>
                  <a:srgbClr val="FFFFFF">
                    <a:alpha val="60000"/>
                  </a:srgbClr>
                </a:solidFill>
              </a:rPr>
              <a:t>mosquito nets appearing, you can hear buzzing if going near windows</a:t>
            </a:r>
          </a:p>
          <a:p>
            <a:endParaRPr lang="en-DE">
              <a:solidFill>
                <a:srgbClr val="FFFFFF">
                  <a:alpha val="60000"/>
                </a:srgbClr>
              </a:solidFill>
            </a:endParaRPr>
          </a:p>
          <a:p>
            <a:r>
              <a:rPr lang="en-DE">
                <a:solidFill>
                  <a:srgbClr val="FFFFFF">
                    <a:alpha val="60000"/>
                  </a:srgbClr>
                </a:solidFill>
              </a:rPr>
              <a:t>research must be linked, though, all these ideas must have a foundation</a:t>
            </a:r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38A4E-67C5-4181-A608-DD49922E4B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90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Research &amp; Vision: Read </a:t>
            </a:r>
            <a:r>
              <a:rPr lang="de-DE" err="1"/>
              <a:t>papers</a:t>
            </a:r>
            <a:r>
              <a:rPr lang="de-DE"/>
              <a:t>, </a:t>
            </a:r>
            <a:r>
              <a:rPr lang="de-DE" err="1"/>
              <a:t>identify</a:t>
            </a:r>
            <a:r>
              <a:rPr lang="de-DE"/>
              <a:t> </a:t>
            </a:r>
            <a:r>
              <a:rPr lang="de-DE" err="1"/>
              <a:t>gaps</a:t>
            </a:r>
            <a:r>
              <a:rPr lang="de-DE"/>
              <a:t>, etc. and </a:t>
            </a:r>
            <a:r>
              <a:rPr lang="de-DE" err="1"/>
              <a:t>finalize</a:t>
            </a:r>
            <a:r>
              <a:rPr lang="de-DE"/>
              <a:t> </a:t>
            </a:r>
            <a:r>
              <a:rPr lang="de-DE" err="1"/>
              <a:t>vision</a:t>
            </a:r>
            <a:endParaRPr lang="de-DE"/>
          </a:p>
          <a:p>
            <a:r>
              <a:rPr lang="de-DE"/>
              <a:t>Development: </a:t>
            </a:r>
            <a:r>
              <a:rPr lang="de-DE" err="1"/>
              <a:t>finding</a:t>
            </a:r>
            <a:r>
              <a:rPr lang="de-DE"/>
              <a:t> </a:t>
            </a:r>
            <a:r>
              <a:rPr lang="de-DE" err="1"/>
              <a:t>assets</a:t>
            </a:r>
            <a:r>
              <a:rPr lang="de-DE"/>
              <a:t>, </a:t>
            </a:r>
            <a:r>
              <a:rPr lang="de-DE" err="1"/>
              <a:t>creating</a:t>
            </a:r>
            <a:r>
              <a:rPr lang="de-DE"/>
              <a:t> </a:t>
            </a:r>
            <a:r>
              <a:rPr lang="de-DE" err="1"/>
              <a:t>some</a:t>
            </a:r>
            <a:r>
              <a:rPr lang="de-DE"/>
              <a:t> </a:t>
            </a:r>
            <a:r>
              <a:rPr lang="de-DE" err="1"/>
              <a:t>prototypes</a:t>
            </a:r>
            <a:r>
              <a:rPr lang="de-DE"/>
              <a:t>, </a:t>
            </a:r>
            <a:r>
              <a:rPr lang="de-DE" err="1"/>
              <a:t>animations</a:t>
            </a:r>
            <a:r>
              <a:rPr lang="de-DE"/>
              <a:t>, </a:t>
            </a:r>
            <a:r>
              <a:rPr lang="de-DE" err="1"/>
              <a:t>scripting</a:t>
            </a:r>
            <a:r>
              <a:rPr lang="de-DE"/>
              <a:t>, </a:t>
            </a:r>
            <a:r>
              <a:rPr lang="de-DE" err="1"/>
              <a:t>sound</a:t>
            </a:r>
            <a:r>
              <a:rPr lang="de-DE"/>
              <a:t>, </a:t>
            </a:r>
            <a:r>
              <a:rPr lang="de-DE" err="1"/>
              <a:t>analyzing</a:t>
            </a:r>
            <a:r>
              <a:rPr lang="de-DE"/>
              <a:t> &amp; </a:t>
            </a:r>
            <a:r>
              <a:rPr lang="de-DE" err="1"/>
              <a:t>calculating</a:t>
            </a:r>
            <a:r>
              <a:rPr lang="de-DE"/>
              <a:t> </a:t>
            </a:r>
            <a:r>
              <a:rPr lang="de-DE" err="1"/>
              <a:t>statistics</a:t>
            </a:r>
            <a:endParaRPr lang="de-DE"/>
          </a:p>
          <a:p>
            <a:r>
              <a:rPr lang="de-DE"/>
              <a:t>Evaluation: Create a </a:t>
            </a:r>
            <a:r>
              <a:rPr lang="de-DE" err="1"/>
              <a:t>questionnaire</a:t>
            </a:r>
            <a:r>
              <a:rPr lang="de-DE"/>
              <a:t>, </a:t>
            </a:r>
            <a:r>
              <a:rPr lang="de-DE" err="1"/>
              <a:t>look</a:t>
            </a:r>
            <a:r>
              <a:rPr lang="de-DE"/>
              <a:t> for </a:t>
            </a:r>
            <a:r>
              <a:rPr lang="de-DE" err="1"/>
              <a:t>participants</a:t>
            </a:r>
            <a:r>
              <a:rPr lang="de-DE"/>
              <a:t>, </a:t>
            </a:r>
            <a:r>
              <a:rPr lang="de-DE" err="1"/>
              <a:t>measure</a:t>
            </a:r>
            <a:r>
              <a:rPr lang="de-DE"/>
              <a:t> </a:t>
            </a:r>
            <a:r>
              <a:rPr lang="de-DE" err="1"/>
              <a:t>effects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game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38A4E-67C5-4181-A608-DD49922E4B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Son/</a:t>
            </a:r>
            <a:r>
              <a:rPr lang="en-DE" dirty="0" err="1"/>
              <a:t>dau</a:t>
            </a:r>
            <a:r>
              <a:rPr lang="de-DE" dirty="0" err="1"/>
              <a:t>ght</a:t>
            </a:r>
            <a:r>
              <a:rPr lang="en-DE" dirty="0"/>
              <a:t>er:</a:t>
            </a:r>
          </a:p>
          <a:p>
            <a:endParaRPr lang="en-DE" dirty="0"/>
          </a:p>
          <a:p>
            <a:r>
              <a:rPr lang="de-DE" dirty="0"/>
              <a:t>B</a:t>
            </a:r>
            <a:r>
              <a:rPr lang="en-DE" dirty="0" err="1"/>
              <a:t>eginning</a:t>
            </a:r>
            <a:r>
              <a:rPr lang="en-DE" dirty="0"/>
              <a:t> of game she either stands in the room (might be hard to implement convincingly) or a task might be to pick her up from </a:t>
            </a:r>
            <a:r>
              <a:rPr lang="en-DE" dirty="0" err="1"/>
              <a:t>kindergarden</a:t>
            </a:r>
            <a:r>
              <a:rPr lang="en-DE" dirty="0"/>
              <a:t> or </a:t>
            </a:r>
            <a:r>
              <a:rPr lang="en-DE" dirty="0" err="1"/>
              <a:t>sth</a:t>
            </a:r>
            <a:endParaRPr lang="en-DE" dirty="0"/>
          </a:p>
          <a:p>
            <a:r>
              <a:rPr lang="de-DE" dirty="0"/>
              <a:t>T</a:t>
            </a:r>
            <a:r>
              <a:rPr lang="en-DE" dirty="0"/>
              <a:t>hen in the “Bad case” where she dies, the task could sim</a:t>
            </a:r>
            <a:r>
              <a:rPr lang="de-DE" dirty="0"/>
              <a:t>p</a:t>
            </a:r>
            <a:r>
              <a:rPr lang="en-DE" dirty="0" err="1"/>
              <a:t>ly</a:t>
            </a:r>
            <a:r>
              <a:rPr lang="en-DE" dirty="0"/>
              <a:t> disappear and a small shrine/picture remembering her shows up on a tabletop or </a:t>
            </a:r>
            <a:r>
              <a:rPr lang="en-DE" dirty="0" err="1"/>
              <a:t>sth</a:t>
            </a:r>
            <a:endParaRPr lang="en-DE" dirty="0"/>
          </a:p>
          <a:p>
            <a:r>
              <a:rPr lang="en-DE" dirty="0"/>
              <a:t>-&gt; is not direct feedback, but rather inclines the user to “explore” the room a bit</a:t>
            </a:r>
          </a:p>
          <a:p>
            <a:r>
              <a:rPr lang="en-DE" dirty="0"/>
              <a:t>-&gt; </a:t>
            </a:r>
            <a:r>
              <a:rPr lang="en-DE" dirty="0" err="1"/>
              <a:t>i</a:t>
            </a:r>
            <a:r>
              <a:rPr lang="en-DE" dirty="0"/>
              <a:t> think this is a really cool approach if you are looking for what your actions did rather than ‘BAM’-being presented the repercussions of </a:t>
            </a:r>
            <a:r>
              <a:rPr lang="en-DE"/>
              <a:t>what you did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38A4E-67C5-4181-A608-DD49922E4B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84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Wednesday, November 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1451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Wednesday, November 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7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Wednesday, November 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396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Wednesday, November 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65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Wednesday, November 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8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Wednesday, November 9,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575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Wednesday, November 9,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751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Wednesday, November 9,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1085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Wednesday, November 9,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2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Wednesday, November 9,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783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Wednesday, November 9,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0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Wednesday, November 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3426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864" y="1051551"/>
            <a:ext cx="3565524" cy="2384898"/>
          </a:xfrm>
        </p:spPr>
        <p:txBody>
          <a:bodyPr anchor="b">
            <a:normAutofit/>
          </a:bodyPr>
          <a:lstStyle/>
          <a:p>
            <a:r>
              <a:rPr lang="en-US" sz="4800"/>
              <a:t>Global Health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0863" y="3569008"/>
            <a:ext cx="3565525" cy="1731656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Carbon </a:t>
            </a:r>
            <a:r>
              <a:rPr lang="en-DE" sz="2000">
                <a:solidFill>
                  <a:schemeClr val="tx1">
                    <a:alpha val="60000"/>
                  </a:schemeClr>
                </a:solidFill>
              </a:rPr>
              <a:t>Footprint Simulation</a:t>
            </a:r>
            <a:endParaRPr lang="en-US" sz="2000">
              <a:solidFill>
                <a:schemeClr val="tx1">
                  <a:alpha val="60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1F88EF42-9877-5A19-F393-40B83C5575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78" r="8239" b="-2"/>
          <a:stretch/>
        </p:blipFill>
        <p:spPr>
          <a:xfrm>
            <a:off x="4743450" y="10"/>
            <a:ext cx="744855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1AC6C06-99FE-4BA1-BC82-8406A424C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044E8-555D-FFC1-E888-5FA2E535D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Climateers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64A8D6-E8C2-2365-6E7C-9A921B2DA436}"/>
              </a:ext>
            </a:extLst>
          </p:cNvPr>
          <p:cNvGrpSpPr/>
          <p:nvPr/>
        </p:nvGrpSpPr>
        <p:grpSpPr>
          <a:xfrm>
            <a:off x="131510" y="2064149"/>
            <a:ext cx="11928980" cy="3838984"/>
            <a:chOff x="112913" y="1606949"/>
            <a:chExt cx="11928980" cy="383898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15613AC-B9C2-7898-515A-BFFD1B9A3EF0}"/>
                </a:ext>
              </a:extLst>
            </p:cNvPr>
            <p:cNvSpPr/>
            <p:nvPr/>
          </p:nvSpPr>
          <p:spPr>
            <a:xfrm>
              <a:off x="346338" y="1606950"/>
              <a:ext cx="1620000" cy="1620000"/>
            </a:xfrm>
            <a:prstGeom prst="ellipse">
              <a:avLst/>
            </a:prstGeom>
            <a:blipFill>
              <a:blip r:embed="rId3"/>
              <a:srcRect/>
              <a:stretch>
                <a:fillRect l="-16053" r="-1605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188568A-BEEA-035D-6175-A28D2A250C71}"/>
                </a:ext>
              </a:extLst>
            </p:cNvPr>
            <p:cNvSpPr/>
            <p:nvPr/>
          </p:nvSpPr>
          <p:spPr>
            <a:xfrm>
              <a:off x="2818964" y="1631137"/>
              <a:ext cx="1571625" cy="1571625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3349" b="-334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80635FE-CEA1-EE95-C17C-B1627879B016}"/>
                </a:ext>
              </a:extLst>
            </p:cNvPr>
            <p:cNvSpPr/>
            <p:nvPr/>
          </p:nvSpPr>
          <p:spPr>
            <a:xfrm>
              <a:off x="5243215" y="1606950"/>
              <a:ext cx="1620000" cy="1620000"/>
            </a:xfrm>
            <a:prstGeom prst="ellipse">
              <a:avLst/>
            </a:prstGeom>
            <a:blipFill>
              <a:blip r:embed="rId5"/>
              <a:srcRect/>
              <a:stretch>
                <a:fillRect l="3914" t="-2111" r="-3914" b="-3149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197D3C2-83E2-880A-478E-764B41521E74}"/>
                </a:ext>
              </a:extLst>
            </p:cNvPr>
            <p:cNvSpPr txBox="1"/>
            <p:nvPr/>
          </p:nvSpPr>
          <p:spPr>
            <a:xfrm>
              <a:off x="2561351" y="3456214"/>
              <a:ext cx="208685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/>
                <a:t>Florian Enders</a:t>
              </a:r>
              <a:endParaRPr lang="en-DE" sz="1400"/>
            </a:p>
            <a:p>
              <a:pPr algn="ctr"/>
              <a:endParaRPr lang="de-DE" sz="1400"/>
            </a:p>
            <a:p>
              <a:pPr algn="ctr"/>
              <a:endParaRPr lang="en-DE" sz="1400"/>
            </a:p>
            <a:p>
              <a:pPr algn="ctr"/>
              <a:r>
                <a:rPr lang="en-US" sz="1200" i="1"/>
                <a:t>International Information System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B686EF-4A48-F179-28CC-7E06FE1BA946}"/>
                </a:ext>
              </a:extLst>
            </p:cNvPr>
            <p:cNvSpPr txBox="1"/>
            <p:nvPr/>
          </p:nvSpPr>
          <p:spPr>
            <a:xfrm>
              <a:off x="5028036" y="3429000"/>
              <a:ext cx="2249259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/>
                <a:t>Samarth Kumar</a:t>
              </a:r>
              <a:endParaRPr lang="en-DE" sz="1400"/>
            </a:p>
            <a:p>
              <a:pPr algn="ctr"/>
              <a:endParaRPr lang="en-US" sz="1400"/>
            </a:p>
            <a:p>
              <a:pPr algn="ctr"/>
              <a:endParaRPr lang="en-US" sz="1400"/>
            </a:p>
            <a:p>
              <a:pPr algn="ctr"/>
              <a:r>
                <a:rPr lang="en-US" sz="1400"/>
                <a:t> </a:t>
              </a:r>
              <a:r>
                <a:rPr lang="en-US" sz="1200" i="1"/>
                <a:t>Artificial Intelligence</a:t>
              </a:r>
              <a:endParaRPr lang="en-US" i="1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53DD4A0-BDAA-4D2E-A3CD-451D09D4AC83}"/>
                </a:ext>
              </a:extLst>
            </p:cNvPr>
            <p:cNvSpPr/>
            <p:nvPr/>
          </p:nvSpPr>
          <p:spPr>
            <a:xfrm>
              <a:off x="7715841" y="1631137"/>
              <a:ext cx="1620000" cy="1620000"/>
            </a:xfrm>
            <a:prstGeom prst="ellipse">
              <a:avLst/>
            </a:prstGeom>
            <a:blipFill>
              <a:blip r:embed="rId6"/>
              <a:srcRect/>
              <a:stretch>
                <a:fillRect l="-599" r="599" b="-3333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B99F2F0-6DAC-A933-A008-DD77D9E3C60B}"/>
                </a:ext>
              </a:extLst>
            </p:cNvPr>
            <p:cNvSpPr/>
            <p:nvPr/>
          </p:nvSpPr>
          <p:spPr>
            <a:xfrm>
              <a:off x="10188468" y="1606949"/>
              <a:ext cx="1620000" cy="1620000"/>
            </a:xfrm>
            <a:prstGeom prst="ellipse">
              <a:avLst/>
            </a:prstGeom>
            <a:blipFill>
              <a:blip r:embed="rId7"/>
              <a:srcRect/>
              <a:stretch>
                <a:fillRect l="-6250" r="-625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E03644-3788-5436-630F-B6E2C0220B61}"/>
                </a:ext>
              </a:extLst>
            </p:cNvPr>
            <p:cNvCxnSpPr/>
            <p:nvPr/>
          </p:nvCxnSpPr>
          <p:spPr>
            <a:xfrm>
              <a:off x="2401455" y="3251137"/>
              <a:ext cx="0" cy="21947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9F8C87-0046-99BA-FF5F-89BD74B1E93E}"/>
                </a:ext>
              </a:extLst>
            </p:cNvPr>
            <p:cNvSpPr txBox="1"/>
            <p:nvPr/>
          </p:nvSpPr>
          <p:spPr>
            <a:xfrm>
              <a:off x="112913" y="3429000"/>
              <a:ext cx="208685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/>
                <a:t>Jonathan Denzler</a:t>
              </a:r>
              <a:endParaRPr lang="en-DE" sz="1400"/>
            </a:p>
            <a:p>
              <a:pPr algn="ctr"/>
              <a:r>
                <a:rPr lang="de-DE" sz="1400"/>
                <a:t> </a:t>
              </a:r>
            </a:p>
            <a:p>
              <a:pPr algn="ctr"/>
              <a:endParaRPr lang="en-DE" sz="1400"/>
            </a:p>
            <a:p>
              <a:pPr algn="ctr"/>
              <a:r>
                <a:rPr lang="en-DE" sz="1200" i="1"/>
                <a:t>International Information System</a:t>
              </a:r>
              <a:endParaRPr lang="en-US" sz="1200" i="1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4147342-705E-6EC1-22D9-A052541BC1DA}"/>
                </a:ext>
              </a:extLst>
            </p:cNvPr>
            <p:cNvCxnSpPr/>
            <p:nvPr/>
          </p:nvCxnSpPr>
          <p:spPr>
            <a:xfrm>
              <a:off x="4890655" y="3251137"/>
              <a:ext cx="0" cy="21947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316285-0BE5-0CDB-BB62-4C5F2B0C83A5}"/>
                </a:ext>
              </a:extLst>
            </p:cNvPr>
            <p:cNvCxnSpPr/>
            <p:nvPr/>
          </p:nvCxnSpPr>
          <p:spPr>
            <a:xfrm>
              <a:off x="7379855" y="3251137"/>
              <a:ext cx="0" cy="21947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BDF486-28DC-29C5-524A-D4CBBD2D1045}"/>
                </a:ext>
              </a:extLst>
            </p:cNvPr>
            <p:cNvSpPr txBox="1"/>
            <p:nvPr/>
          </p:nvSpPr>
          <p:spPr>
            <a:xfrm>
              <a:off x="7482416" y="3452975"/>
              <a:ext cx="20868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/>
                <a:t>Muhammad Bilal</a:t>
              </a:r>
              <a:endParaRPr lang="en-DE" sz="1400"/>
            </a:p>
            <a:p>
              <a:pPr algn="ctr"/>
              <a:endParaRPr lang="de-DE" sz="1400"/>
            </a:p>
            <a:p>
              <a:pPr algn="ctr"/>
              <a:endParaRPr lang="en-DE" sz="1400"/>
            </a:p>
            <a:p>
              <a:pPr algn="ctr"/>
              <a:r>
                <a:rPr lang="en-DE" sz="1200" i="1"/>
                <a:t>Medical Engineering</a:t>
              </a:r>
              <a:endParaRPr lang="en-US" sz="1100" i="1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5BF6C61-1DCB-3114-ECCE-40B35AB56B92}"/>
                </a:ext>
              </a:extLst>
            </p:cNvPr>
            <p:cNvCxnSpPr/>
            <p:nvPr/>
          </p:nvCxnSpPr>
          <p:spPr>
            <a:xfrm>
              <a:off x="9804400" y="3226949"/>
              <a:ext cx="0" cy="21947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3DB87D8-0877-EF68-BCAD-9464D7D2B8EA}"/>
                </a:ext>
              </a:extLst>
            </p:cNvPr>
            <p:cNvSpPr txBox="1"/>
            <p:nvPr/>
          </p:nvSpPr>
          <p:spPr>
            <a:xfrm>
              <a:off x="9955043" y="3429000"/>
              <a:ext cx="208685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t"/>
              <a:r>
                <a:rPr lang="en-US" sz="1400"/>
                <a:t>Saikeerthi</a:t>
              </a:r>
            </a:p>
            <a:p>
              <a:pPr algn="ctr"/>
              <a:r>
                <a:rPr lang="en-US" sz="1400"/>
                <a:t>Chirumamilla Hagadur</a:t>
              </a:r>
            </a:p>
            <a:p>
              <a:pPr algn="ctr"/>
              <a:endParaRPr lang="en-US" sz="1400"/>
            </a:p>
            <a:p>
              <a:pPr algn="ctr"/>
              <a:r>
                <a:rPr lang="en-US" sz="1200" i="1"/>
                <a:t>Artificial Intelligence</a:t>
              </a:r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132613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E275A-4222-6911-B132-EA3D6750D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FDCE2-BB3A-F1BB-0184-2B2C42F2D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 fontScale="92500" lnSpcReduction="10000"/>
          </a:bodyPr>
          <a:lstStyle/>
          <a:p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To help the users visualize the impact of their everyday actions on climate change</a:t>
            </a: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Simulate a day in the life of the player</a:t>
            </a:r>
            <a:r>
              <a:rPr lang="en-US" baseline="30000" dirty="0">
                <a:solidFill>
                  <a:srgbClr val="FFFFFF">
                    <a:alpha val="60000"/>
                  </a:srgbClr>
                </a:solidFill>
              </a:rPr>
              <a:t>1</a:t>
            </a:r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 and scale the actions to every person on the planet</a:t>
            </a:r>
            <a:endParaRPr lang="en-US" baseline="30000" dirty="0">
              <a:solidFill>
                <a:srgbClr val="FFFFFF">
                  <a:alpha val="60000"/>
                </a:srgbClr>
              </a:solidFill>
            </a:endParaRP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  <a:ea typeface="+mn-lt"/>
                <a:cs typeface="+mn-lt"/>
              </a:rPr>
              <a:t>A more realistic and intuitive approach than online carbon footprint calculators</a:t>
            </a:r>
          </a:p>
          <a:p>
            <a:pPr lvl="1"/>
            <a:r>
              <a:rPr lang="en-US" dirty="0">
                <a:ea typeface="+mn-lt"/>
                <a:cs typeface="+mn-lt"/>
              </a:rPr>
              <a:t>While staying true to actual statistical values</a:t>
            </a:r>
            <a:endParaRPr lang="en-US" dirty="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Evaluate psychological effect of the game on participants</a:t>
            </a:r>
            <a:endParaRPr lang="en-US" dirty="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Uninterrupted immersive first-person experience</a:t>
            </a:r>
          </a:p>
          <a:p>
            <a:pPr lvl="1"/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Keeping true to the single scene of the house</a:t>
            </a:r>
          </a:p>
          <a:p>
            <a:pPr marL="0" indent="0">
              <a:buNone/>
            </a:pPr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B745B4-2D88-71BA-C4EB-B3EBD31B1A0F}"/>
              </a:ext>
            </a:extLst>
          </p:cNvPr>
          <p:cNvSpPr txBox="1"/>
          <p:nvPr/>
        </p:nvSpPr>
        <p:spPr>
          <a:xfrm>
            <a:off x="9017000" y="6413499"/>
            <a:ext cx="1931758" cy="2359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aseline="30000" dirty="0">
                <a:solidFill>
                  <a:srgbClr val="FFFFFF">
                    <a:alpha val="60000"/>
                  </a:srgbClr>
                </a:solidFill>
                <a:ea typeface="+mn-lt"/>
                <a:cs typeface="+mn-lt"/>
              </a:rPr>
              <a:t>*1  - Simple to do list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C94533E-2E1F-D9E8-70A1-4A164D0F3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141" y="4334100"/>
            <a:ext cx="1851933" cy="205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46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D1404-8642-B14E-B019-F3DF8C4EA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AC4D8-5C10-324B-3983-2D3B60715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557699"/>
            <a:ext cx="11090274" cy="3380911"/>
          </a:xfrm>
        </p:spPr>
        <p:txBody>
          <a:bodyPr vert="horz" wrap="square" lIns="0" tIns="0" rIns="0" bIns="0" rtlCol="0" anchor="t">
            <a:normAutofit fontScale="92500"/>
          </a:bodyPr>
          <a:lstStyle/>
          <a:p>
            <a:r>
              <a:rPr lang="en-US"/>
              <a:t>Use of VR for greater immersion and realism. </a:t>
            </a:r>
            <a:r>
              <a:rPr lang="en-US">
                <a:ea typeface="+mn-lt"/>
                <a:cs typeface="+mn-lt"/>
              </a:rPr>
              <a:t>(greater psychological effect on user)</a:t>
            </a:r>
            <a:endParaRPr lang="en-US">
              <a:solidFill>
                <a:srgbClr val="FFFFFF">
                  <a:alpha val="60000"/>
                </a:srgbClr>
              </a:solidFill>
            </a:endParaRPr>
          </a:p>
          <a:p>
            <a:r>
              <a:rPr lang="en-US"/>
              <a:t>Alternatively: Mobile app for better accessibility</a:t>
            </a:r>
            <a:endParaRPr lang="en-US">
              <a:solidFill>
                <a:srgbClr val="FFFFFF">
                  <a:alpha val="60000"/>
                </a:srgbClr>
              </a:solidFill>
            </a:endParaRPr>
          </a:p>
          <a:p>
            <a:r>
              <a:rPr lang="en-US"/>
              <a:t>More focus on how changes in diet can affect the climate</a:t>
            </a:r>
            <a:r>
              <a:rPr lang="en-US" baseline="30000"/>
              <a:t>3</a:t>
            </a:r>
            <a:endParaRPr lang="en-US">
              <a:solidFill>
                <a:srgbClr val="FFFFFF">
                  <a:alpha val="60000"/>
                </a:srgbClr>
              </a:solidFill>
            </a:endParaRPr>
          </a:p>
          <a:p>
            <a:r>
              <a:rPr lang="en-US"/>
              <a:t>Continuous feedback instead of just at the end</a:t>
            </a:r>
            <a:endParaRPr lang="en-US">
              <a:solidFill>
                <a:srgbClr val="FFFFFF">
                  <a:alpha val="60000"/>
                </a:srgbClr>
              </a:solidFill>
            </a:endParaRPr>
          </a:p>
          <a:p>
            <a:pPr lvl="1"/>
            <a:r>
              <a:rPr lang="en-US"/>
              <a:t>The user will feel the need to improve their decisions as they progress</a:t>
            </a:r>
            <a:endParaRPr lang="en-US">
              <a:solidFill>
                <a:srgbClr val="FFFFFF">
                  <a:alpha val="60000"/>
                </a:srgbClr>
              </a:solidFill>
            </a:endParaRPr>
          </a:p>
          <a:p>
            <a:r>
              <a:rPr lang="en-US"/>
              <a:t>Limited target audience (based on age, education, hardware)</a:t>
            </a:r>
            <a:endParaRPr lang="en-US">
              <a:solidFill>
                <a:srgbClr val="FFFFFF">
                  <a:alpha val="60000"/>
                </a:srgbClr>
              </a:solidFill>
            </a:endParaRP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9C1783-11FA-695F-3D09-7C75894FA936}"/>
              </a:ext>
            </a:extLst>
          </p:cNvPr>
          <p:cNvSpPr txBox="1"/>
          <p:nvPr/>
        </p:nvSpPr>
        <p:spPr>
          <a:xfrm>
            <a:off x="526143" y="1487714"/>
            <a:ext cx="1053147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Building on a Bachelor's Thesis - "CO2 footprint simulation with Unity" by Manuel Schildknecht</a:t>
            </a:r>
            <a:r>
              <a:rPr lang="en-US" sz="2400" baseline="30000" dirty="0">
                <a:solidFill>
                  <a:schemeClr val="tx1">
                    <a:alpha val="60000"/>
                  </a:schemeClr>
                </a:solidFill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EC02F4-C1F7-DD90-6C6B-F6C55015512E}"/>
              </a:ext>
            </a:extLst>
          </p:cNvPr>
          <p:cNvSpPr txBox="1"/>
          <p:nvPr/>
        </p:nvSpPr>
        <p:spPr>
          <a:xfrm>
            <a:off x="417286" y="6431642"/>
            <a:ext cx="1122090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baseline="30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2</a:t>
            </a:r>
            <a:r>
              <a:rPr lang="en-US" sz="8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Thesis Research Paper - CO2-Fußabdruck Simulation </a:t>
            </a:r>
            <a:r>
              <a:rPr lang="en-US" sz="8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mit</a:t>
            </a:r>
            <a:r>
              <a:rPr lang="en-US" sz="8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Unity (17 May 2020) - https://</a:t>
            </a:r>
            <a:r>
              <a:rPr lang="en-US" sz="800" dirty="0">
                <a:solidFill>
                  <a:schemeClr val="tx1">
                    <a:alpha val="60000"/>
                  </a:schemeClr>
                </a:solidFill>
              </a:rPr>
              <a:t>www.studon.fau.de/file4822820_download.html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sz="800" baseline="30000" dirty="0">
                <a:solidFill>
                  <a:schemeClr val="tx1">
                    <a:alpha val="60000"/>
                  </a:schemeClr>
                </a:solidFill>
              </a:rPr>
              <a:t>3</a:t>
            </a:r>
            <a:r>
              <a:rPr lang="en-US" sz="800" dirty="0">
                <a:solidFill>
                  <a:schemeClr val="tx1">
                    <a:alpha val="60000"/>
                  </a:schemeClr>
                </a:solidFill>
              </a:rPr>
              <a:t> Screenshot from VR Game called Cooking Simulator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2E54AFC-0D32-80B7-B4C3-B1B451734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901" y="3309185"/>
            <a:ext cx="2969985" cy="18906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57AFE0-1E53-36E7-C594-900CC5049F21}"/>
              </a:ext>
            </a:extLst>
          </p:cNvPr>
          <p:cNvSpPr txBox="1"/>
          <p:nvPr/>
        </p:nvSpPr>
        <p:spPr>
          <a:xfrm>
            <a:off x="8763000" y="5197928"/>
            <a:ext cx="296590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aseline="30000">
                <a:solidFill>
                  <a:schemeClr val="tx1">
                    <a:alpha val="60000"/>
                  </a:schemeClr>
                </a:solidFill>
              </a:rPr>
              <a:t>3 </a:t>
            </a:r>
            <a:r>
              <a:rPr lang="en-US" sz="1100">
                <a:solidFill>
                  <a:schemeClr val="tx1">
                    <a:alpha val="60000"/>
                  </a:schemeClr>
                </a:solidFill>
              </a:rPr>
              <a:t>User is given a choice of food</a:t>
            </a:r>
          </a:p>
        </p:txBody>
      </p:sp>
    </p:spTree>
    <p:extLst>
      <p:ext uri="{BB962C8B-B14F-4D97-AF65-F5344CB8AC3E}">
        <p14:creationId xmlns:p14="http://schemas.microsoft.com/office/powerpoint/2010/main" val="369646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81FFB7F-9E7C-C62E-58D7-417F70E686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7623093"/>
              </p:ext>
            </p:extLst>
          </p:nvPr>
        </p:nvGraphicFramePr>
        <p:xfrm>
          <a:off x="2032000" y="139022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Arrow: Curved Down 2">
            <a:extLst>
              <a:ext uri="{FF2B5EF4-FFF2-40B4-BE49-F238E27FC236}">
                <a16:creationId xmlns:a16="http://schemas.microsoft.com/office/drawing/2014/main" id="{80BE48A7-741B-8CBC-B927-B1DC9CF3BF24}"/>
              </a:ext>
            </a:extLst>
          </p:cNvPr>
          <p:cNvSpPr/>
          <p:nvPr/>
        </p:nvSpPr>
        <p:spPr>
          <a:xfrm flipH="1">
            <a:off x="5130800" y="894080"/>
            <a:ext cx="3241040" cy="95504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4E5A0CE-0B0C-DA8C-202D-A63A53D34A0A}"/>
              </a:ext>
            </a:extLst>
          </p:cNvPr>
          <p:cNvSpPr/>
          <p:nvPr/>
        </p:nvSpPr>
        <p:spPr>
          <a:xfrm>
            <a:off x="2194560" y="5090160"/>
            <a:ext cx="1016000" cy="497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/>
              <a:t>~08.11.2022</a:t>
            </a:r>
            <a:endParaRPr lang="en-US" sz="105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34FC6B-4DD3-B5E0-3B39-A1B9595D47C4}"/>
              </a:ext>
            </a:extLst>
          </p:cNvPr>
          <p:cNvSpPr/>
          <p:nvPr/>
        </p:nvSpPr>
        <p:spPr>
          <a:xfrm>
            <a:off x="3596640" y="5262880"/>
            <a:ext cx="1016000" cy="497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/>
              <a:t>~20.11.2022</a:t>
            </a:r>
            <a:endParaRPr lang="en-US" sz="105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15A0FE-CCD4-B595-90C9-53303B062866}"/>
              </a:ext>
            </a:extLst>
          </p:cNvPr>
          <p:cNvSpPr/>
          <p:nvPr/>
        </p:nvSpPr>
        <p:spPr>
          <a:xfrm>
            <a:off x="4886960" y="5511800"/>
            <a:ext cx="1016000" cy="497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/>
              <a:t>15.12.2022</a:t>
            </a:r>
            <a:endParaRPr lang="en-US" sz="105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5153041-2099-66BF-F812-7156C5D98CC7}"/>
              </a:ext>
            </a:extLst>
          </p:cNvPr>
          <p:cNvSpPr/>
          <p:nvPr/>
        </p:nvSpPr>
        <p:spPr>
          <a:xfrm>
            <a:off x="7660642" y="5896186"/>
            <a:ext cx="1016000" cy="497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/>
              <a:t>19.01.2023</a:t>
            </a:r>
            <a:endParaRPr lang="en-US" sz="105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76F8679-9E2B-8DD1-D4EE-F8941735CE35}"/>
              </a:ext>
            </a:extLst>
          </p:cNvPr>
          <p:cNvSpPr/>
          <p:nvPr/>
        </p:nvSpPr>
        <p:spPr>
          <a:xfrm>
            <a:off x="6273801" y="5696372"/>
            <a:ext cx="1016000" cy="497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/>
              <a:t>~07.01.2023</a:t>
            </a:r>
            <a:endParaRPr lang="en-US" sz="105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4C9474A-EA4A-8E8D-FB96-FC6ACB50FE51}"/>
              </a:ext>
            </a:extLst>
          </p:cNvPr>
          <p:cNvSpPr/>
          <p:nvPr/>
        </p:nvSpPr>
        <p:spPr>
          <a:xfrm>
            <a:off x="8996683" y="6097692"/>
            <a:ext cx="1016000" cy="497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/>
              <a:t>09.02.2023</a:t>
            </a:r>
            <a:endParaRPr lang="en-US" sz="105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9FFEEE1-D115-9D46-635C-01624A4E878E}"/>
              </a:ext>
            </a:extLst>
          </p:cNvPr>
          <p:cNvSpPr txBox="1">
            <a:spLocks/>
          </p:cNvSpPr>
          <p:nvPr/>
        </p:nvSpPr>
        <p:spPr>
          <a:xfrm>
            <a:off x="550862" y="549275"/>
            <a:ext cx="11091600" cy="133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3532163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A3B51-1ED3-7BF1-9434-2EBF0A94D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Discussions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63B02-352F-44C1-E911-FF2037D83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Good/Bad changes in the apartment depending on actions.</a:t>
            </a:r>
          </a:p>
          <a:p>
            <a:pPr lvl="1"/>
            <a:r>
              <a:rPr lang="en-US">
                <a:solidFill>
                  <a:srgbClr val="FFFFFF">
                    <a:alpha val="60000"/>
                  </a:srgbClr>
                </a:solidFill>
              </a:rPr>
              <a:t>Catastrophe warnings on radio/tv.</a:t>
            </a:r>
          </a:p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Son/Daughter to show impact on future generations.</a:t>
            </a:r>
          </a:p>
          <a:p>
            <a:pPr lvl="1"/>
            <a:r>
              <a:rPr lang="en-US">
                <a:solidFill>
                  <a:srgbClr val="FFFFFF">
                    <a:alpha val="60000"/>
                  </a:srgbClr>
                </a:solidFill>
              </a:rPr>
              <a:t>Picture, phone calls.</a:t>
            </a:r>
          </a:p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A model of Earth outside the window to see how it is affected with your decisions.</a:t>
            </a:r>
            <a:r>
              <a:rPr lang="en-US" baseline="30000">
                <a:solidFill>
                  <a:srgbClr val="FFFFFF">
                    <a:alpha val="60000"/>
                  </a:srgbClr>
                </a:solidFill>
              </a:rPr>
              <a:t>4</a:t>
            </a:r>
          </a:p>
          <a:p>
            <a:pPr lvl="1"/>
            <a:r>
              <a:rPr lang="en-US">
                <a:solidFill>
                  <a:srgbClr val="FFFFFF">
                    <a:alpha val="60000"/>
                  </a:srgbClr>
                </a:solidFill>
              </a:rPr>
              <a:t>Changes in sea level, melting polar ice caps, Ozone layer depletion, pollution, etc.</a:t>
            </a:r>
          </a:p>
        </p:txBody>
      </p:sp>
      <p:pic>
        <p:nvPicPr>
          <p:cNvPr id="4" name="Picture 4" descr="A picture containing blue, dark, colorful&#10;&#10;Description automatically generated">
            <a:extLst>
              <a:ext uri="{FF2B5EF4-FFF2-40B4-BE49-F238E27FC236}">
                <a16:creationId xmlns:a16="http://schemas.microsoft.com/office/drawing/2014/main" id="{2FB5E9D6-6ADB-0F8E-9904-573A37A3C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187" y="254454"/>
            <a:ext cx="2251981" cy="21943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38B608-241D-3772-919B-A205480717D0}"/>
              </a:ext>
            </a:extLst>
          </p:cNvPr>
          <p:cNvSpPr txBox="1"/>
          <p:nvPr/>
        </p:nvSpPr>
        <p:spPr>
          <a:xfrm>
            <a:off x="9543143" y="2449285"/>
            <a:ext cx="194083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aseline="30000">
                <a:solidFill>
                  <a:srgbClr val="FFFFFF">
                    <a:alpha val="60000"/>
                  </a:srgbClr>
                </a:solidFill>
              </a:rPr>
              <a:t>4</a:t>
            </a:r>
            <a:r>
              <a:rPr lang="en-US" sz="1200">
                <a:solidFill>
                  <a:srgbClr val="FFFFFF">
                    <a:alpha val="60000"/>
                  </a:srgbClr>
                </a:solidFill>
              </a:rPr>
              <a:t>Earth-view</a:t>
            </a:r>
          </a:p>
        </p:txBody>
      </p:sp>
    </p:spTree>
    <p:extLst>
      <p:ext uri="{BB962C8B-B14F-4D97-AF65-F5344CB8AC3E}">
        <p14:creationId xmlns:p14="http://schemas.microsoft.com/office/powerpoint/2010/main" val="2252588411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0"/>
      </a:accent1>
      <a:accent2>
        <a:srgbClr val="14B2BA"/>
      </a:accent2>
      <a:accent3>
        <a:srgbClr val="298EE7"/>
      </a:accent3>
      <a:accent4>
        <a:srgbClr val="2C40D9"/>
      </a:accent4>
      <a:accent5>
        <a:srgbClr val="6229E7"/>
      </a:accent5>
      <a:accent6>
        <a:srgbClr val="A017D5"/>
      </a:accent6>
      <a:hlink>
        <a:srgbClr val="BF3F6E"/>
      </a:hlink>
      <a:folHlink>
        <a:srgbClr val="7F7F7F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c4d19f6-bfbc-4a1c-b196-c064732be69e" xsi:nil="true"/>
    <lcf76f155ced4ddcb4097134ff3c332f xmlns="108ae969-72cb-4d3b-b8ee-b35a78b72763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FDD9FE6657DB143A5315A65E48A0D0D" ma:contentTypeVersion="10" ma:contentTypeDescription="Ein neues Dokument erstellen." ma:contentTypeScope="" ma:versionID="89ecdaa28ae84b73c76181ba05597376">
  <xsd:schema xmlns:xsd="http://www.w3.org/2001/XMLSchema" xmlns:xs="http://www.w3.org/2001/XMLSchema" xmlns:p="http://schemas.microsoft.com/office/2006/metadata/properties" xmlns:ns2="108ae969-72cb-4d3b-b8ee-b35a78b72763" xmlns:ns3="cc4d19f6-bfbc-4a1c-b196-c064732be69e" targetNamespace="http://schemas.microsoft.com/office/2006/metadata/properties" ma:root="true" ma:fieldsID="c9c72a7d213aeb28e46e4e0523821379" ns2:_="" ns3:_="">
    <xsd:import namespace="108ae969-72cb-4d3b-b8ee-b35a78b72763"/>
    <xsd:import namespace="cc4d19f6-bfbc-4a1c-b196-c064732be6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8ae969-72cb-4d3b-b8ee-b35a78b727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ildmarkierungen" ma:readOnly="false" ma:fieldId="{5cf76f15-5ced-4ddc-b409-7134ff3c332f}" ma:taxonomyMulti="true" ma:sspId="0e979915-1b84-43d5-84e4-ad1a289bda8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4d19f6-bfbc-4a1c-b196-c064732be69e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787eb985-b5e7-4db7-8820-800b770ae13a}" ma:internalName="TaxCatchAll" ma:showField="CatchAllData" ma:web="cc4d19f6-bfbc-4a1c-b196-c064732be69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7D207A-BF62-479D-BB50-BD5D70EDC80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06B765-EB9A-4ECC-A126-30B320FC88D8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  <ds:schemaRef ds:uri="http://purl.org/dc/terms/"/>
    <ds:schemaRef ds:uri="108ae969-72cb-4d3b-b8ee-b35a78b72763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4FF75940-3341-4101-98A5-583880DD938C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619</Words>
  <Application>Microsoft Office PowerPoint</Application>
  <PresentationFormat>Widescreen</PresentationFormat>
  <Paragraphs>102</Paragraphs>
  <Slides>6</Slides>
  <Notes>4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3DFloatVTI</vt:lpstr>
      <vt:lpstr>Global Health</vt:lpstr>
      <vt:lpstr>Team Climateers</vt:lpstr>
      <vt:lpstr>Vision</vt:lpstr>
      <vt:lpstr>Research</vt:lpstr>
      <vt:lpstr>PowerPoint Presentation</vt:lpstr>
      <vt:lpstr>Open Discussions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jonathan</cp:lastModifiedBy>
  <cp:revision>10</cp:revision>
  <dcterms:created xsi:type="dcterms:W3CDTF">2022-10-30T13:08:11Z</dcterms:created>
  <dcterms:modified xsi:type="dcterms:W3CDTF">2022-11-10T07:01:00Z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0x0101008FDD9FE6657DB143A5315A65E48A0D0D</vt:lpwstr>
  </property>
</Properties>
</file>